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0" r:id="rId1"/>
  </p:sldMasterIdLst>
  <p:notesMasterIdLst>
    <p:notesMasterId r:id="rId11"/>
  </p:notesMasterIdLst>
  <p:sldIdLst>
    <p:sldId id="256" r:id="rId2"/>
    <p:sldId id="257" r:id="rId3"/>
    <p:sldId id="258" r:id="rId4"/>
    <p:sldId id="259" r:id="rId5"/>
    <p:sldId id="260" r:id="rId6"/>
    <p:sldId id="261" r:id="rId7"/>
    <p:sldId id="262" r:id="rId8"/>
    <p:sldId id="263" r:id="rId9"/>
    <p:sldId id="264" r:id="rId10"/>
  </p:sldIdLst>
  <p:sldSz cx="9144000" cy="5143500" type="screen16x9"/>
  <p:notesSz cx="6858000" cy="9144000"/>
  <p:embeddedFontLst>
    <p:embeddedFont>
      <p:font typeface="Arvo" panose="020B0604020202020204" charset="0"/>
      <p:regular r:id="rId12"/>
      <p:bold r:id="rId13"/>
      <p:italic r:id="rId14"/>
      <p:boldItalic r:id="rId15"/>
    </p:embeddedFont>
    <p:embeddedFont>
      <p:font typeface="Montserrat" panose="020B0604020202020204" charset="0"/>
      <p:regular r:id="rId16"/>
      <p:bold r:id="rId17"/>
      <p:italic r:id="rId18"/>
      <p:boldItalic r:id="rId19"/>
    </p:embeddedFont>
    <p:embeddedFont>
      <p:font typeface="Roboto" panose="020B0604020202020204"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tableStyles" Target="tableStyles.xml"/></Relationships>
</file>

<file path=ppt/media/image1.pn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ts val="1100"/>
              <a:buChar char="●"/>
              <a:defRPr sz="1100"/>
            </a:lvl1pPr>
            <a:lvl2pPr lvl="1">
              <a:spcBef>
                <a:spcPts val="0"/>
              </a:spcBef>
              <a:buSzPts val="1100"/>
              <a:buChar char="○"/>
              <a:defRPr sz="1100"/>
            </a:lvl2pPr>
            <a:lvl3pPr lvl="2">
              <a:spcBef>
                <a:spcPts val="0"/>
              </a:spcBef>
              <a:buSzPts val="1100"/>
              <a:buChar char="■"/>
              <a:defRPr sz="1100"/>
            </a:lvl3pPr>
            <a:lvl4pPr lvl="3">
              <a:spcBef>
                <a:spcPts val="0"/>
              </a:spcBef>
              <a:buSzPts val="1100"/>
              <a:buChar char="●"/>
              <a:defRPr sz="1100"/>
            </a:lvl4pPr>
            <a:lvl5pPr lvl="4">
              <a:spcBef>
                <a:spcPts val="0"/>
              </a:spcBef>
              <a:buSzPts val="1100"/>
              <a:buChar char="○"/>
              <a:defRPr sz="1100"/>
            </a:lvl5pPr>
            <a:lvl6pPr lvl="5">
              <a:spcBef>
                <a:spcPts val="0"/>
              </a:spcBef>
              <a:buSzPts val="1100"/>
              <a:buChar char="■"/>
              <a:defRPr sz="1100"/>
            </a:lvl6pPr>
            <a:lvl7pPr lvl="6">
              <a:spcBef>
                <a:spcPts val="0"/>
              </a:spcBef>
              <a:buSzPts val="1100"/>
              <a:buChar char="●"/>
              <a:defRPr sz="1100"/>
            </a:lvl7pPr>
            <a:lvl8pPr lvl="7">
              <a:spcBef>
                <a:spcPts val="0"/>
              </a:spcBef>
              <a:buSzPts val="1100"/>
              <a:buChar char="○"/>
              <a:defRPr sz="1100"/>
            </a:lvl8pPr>
            <a:lvl9pPr lvl="8">
              <a:spcBef>
                <a:spcPts val="0"/>
              </a:spcBef>
              <a:buSzPts val="1100"/>
              <a:buChar char="■"/>
              <a:defRPr sz="1100"/>
            </a:lvl9pPr>
          </a:lstStyle>
          <a:p>
            <a:endParaRPr/>
          </a:p>
        </p:txBody>
      </p:sp>
    </p:spTree>
    <p:extLst>
      <p:ext uri="{BB962C8B-B14F-4D97-AF65-F5344CB8AC3E}">
        <p14:creationId xmlns:p14="http://schemas.microsoft.com/office/powerpoint/2010/main" val="170292390"/>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Shape 5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7" name="Shape 5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2131532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3412929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Shape 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9" name="Shape 6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1289200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Shape 7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5" name="Shape 7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4381038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Shape 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1" name="Shape 8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25857548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7" name="Shape 87"/>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1004409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Shape 9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3" name="Shape 93"/>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31683885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endParaRPr/>
          </a:p>
        </p:txBody>
      </p:sp>
    </p:spTree>
    <p:extLst>
      <p:ext uri="{BB962C8B-B14F-4D97-AF65-F5344CB8AC3E}">
        <p14:creationId xmlns:p14="http://schemas.microsoft.com/office/powerpoint/2010/main" val="6633867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Shape 1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4" name="Shape 10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marL="0" lvl="0" indent="0">
              <a:spcBef>
                <a:spcPts val="0"/>
              </a:spcBef>
              <a:buNone/>
            </a:pPr>
            <a:r>
              <a:rPr lang="en"/>
              <a:t>Be specific! If you mention another feature describe why that features is necessary, or what problem it solves. If you mention changing the UI mention specific technologies, or libraries you will use to do that. If you mention a technology, or feature you don’t know yet tell them how you plan on learning it.</a:t>
            </a:r>
          </a:p>
        </p:txBody>
      </p:sp>
    </p:spTree>
    <p:extLst>
      <p:ext uri="{BB962C8B-B14F-4D97-AF65-F5344CB8AC3E}">
        <p14:creationId xmlns:p14="http://schemas.microsoft.com/office/powerpoint/2010/main" val="332447347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8"/>
        <p:cNvGrpSpPr/>
        <p:nvPr/>
      </p:nvGrpSpPr>
      <p:grpSpPr>
        <a:xfrm>
          <a:off x="0" y="0"/>
          <a:ext cx="0" cy="0"/>
          <a:chOff x="0" y="0"/>
          <a:chExt cx="0" cy="0"/>
        </a:xfrm>
      </p:grpSpPr>
      <p:pic>
        <p:nvPicPr>
          <p:cNvPr id="9" name="Shape 9" descr="LaunchCode_white.png"/>
          <p:cNvPicPr preferRelativeResize="0"/>
          <p:nvPr/>
        </p:nvPicPr>
        <p:blipFill>
          <a:blip r:embed="rId2">
            <a:alphaModFix/>
          </a:blip>
          <a:stretch>
            <a:fillRect/>
          </a:stretch>
        </p:blipFill>
        <p:spPr>
          <a:xfrm>
            <a:off x="1152388" y="1135851"/>
            <a:ext cx="6839224" cy="1496075"/>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Blank">
    <p:bg>
      <p:bgPr>
        <a:solidFill>
          <a:schemeClr val="accent4"/>
        </a:solidFill>
        <a:effectLst/>
      </p:bgPr>
    </p:bg>
    <p:spTree>
      <p:nvGrpSpPr>
        <p:cNvPr id="1" name="Shape 48"/>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1">
    <p:bg>
      <p:bgPr>
        <a:solidFill>
          <a:schemeClr val="accent4"/>
        </a:solidFill>
        <a:effectLst/>
      </p:bgPr>
    </p:bg>
    <p:spTree>
      <p:nvGrpSpPr>
        <p:cNvPr id="1" name="Shape 49"/>
        <p:cNvGrpSpPr/>
        <p:nvPr/>
      </p:nvGrpSpPr>
      <p:grpSpPr>
        <a:xfrm>
          <a:off x="0" y="0"/>
          <a:ext cx="0" cy="0"/>
          <a:chOff x="0" y="0"/>
          <a:chExt cx="0" cy="0"/>
        </a:xfrm>
      </p:grpSpPr>
      <p:pic>
        <p:nvPicPr>
          <p:cNvPr id="50" name="Shape 50"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51"/>
        <p:cNvGrpSpPr/>
        <p:nvPr/>
      </p:nvGrpSpPr>
      <p:grpSpPr>
        <a:xfrm>
          <a:off x="0" y="0"/>
          <a:ext cx="0" cy="0"/>
          <a:chOff x="0" y="0"/>
          <a:chExt cx="0" cy="0"/>
        </a:xfrm>
      </p:grpSpPr>
      <p:sp>
        <p:nvSpPr>
          <p:cNvPr id="52" name="Shape 52"/>
          <p:cNvSpPr txBox="1">
            <a:spLocks noGrp="1"/>
          </p:cNvSpPr>
          <p:nvPr>
            <p:ph type="ctrTitle"/>
          </p:nvPr>
        </p:nvSpPr>
        <p:spPr>
          <a:xfrm>
            <a:off x="311708" y="744575"/>
            <a:ext cx="8520600" cy="2052600"/>
          </a:xfrm>
          <a:prstGeom prst="rect">
            <a:avLst/>
          </a:prstGeom>
        </p:spPr>
        <p:txBody>
          <a:bodyPr wrap="square" lIns="91425" tIns="91425" rIns="91425" bIns="91425" anchor="b" anchorCtr="0"/>
          <a:lstStyle>
            <a:lvl1pPr lvl="0" algn="ctr" rtl="0">
              <a:spcBef>
                <a:spcPts val="0"/>
              </a:spcBef>
              <a:buSzPts val="5200"/>
              <a:buNone/>
              <a:defRPr sz="5200"/>
            </a:lvl1pPr>
            <a:lvl2pPr lvl="1" algn="ctr" rtl="0">
              <a:spcBef>
                <a:spcPts val="0"/>
              </a:spcBef>
              <a:buSzPts val="5200"/>
              <a:buNone/>
              <a:defRPr sz="5200"/>
            </a:lvl2pPr>
            <a:lvl3pPr lvl="2" algn="ctr" rtl="0">
              <a:spcBef>
                <a:spcPts val="0"/>
              </a:spcBef>
              <a:buSzPts val="5200"/>
              <a:buNone/>
              <a:defRPr sz="5200"/>
            </a:lvl3pPr>
            <a:lvl4pPr lvl="3" algn="ctr" rtl="0">
              <a:spcBef>
                <a:spcPts val="0"/>
              </a:spcBef>
              <a:buSzPts val="5200"/>
              <a:buNone/>
              <a:defRPr sz="5200"/>
            </a:lvl4pPr>
            <a:lvl5pPr lvl="4" algn="ctr" rtl="0">
              <a:spcBef>
                <a:spcPts val="0"/>
              </a:spcBef>
              <a:buSzPts val="5200"/>
              <a:buNone/>
              <a:defRPr sz="5200"/>
            </a:lvl5pPr>
            <a:lvl6pPr lvl="5" algn="ctr" rtl="0">
              <a:spcBef>
                <a:spcPts val="0"/>
              </a:spcBef>
              <a:buSzPts val="5200"/>
              <a:buNone/>
              <a:defRPr sz="5200"/>
            </a:lvl6pPr>
            <a:lvl7pPr lvl="6" algn="ctr" rtl="0">
              <a:spcBef>
                <a:spcPts val="0"/>
              </a:spcBef>
              <a:buSzPts val="5200"/>
              <a:buNone/>
              <a:defRPr sz="5200"/>
            </a:lvl7pPr>
            <a:lvl8pPr lvl="7" algn="ctr" rtl="0">
              <a:spcBef>
                <a:spcPts val="0"/>
              </a:spcBef>
              <a:buSzPts val="5200"/>
              <a:buNone/>
              <a:defRPr sz="5200"/>
            </a:lvl8pPr>
            <a:lvl9pPr lvl="8" algn="ctr" rtl="0">
              <a:spcBef>
                <a:spcPts val="0"/>
              </a:spcBef>
              <a:buSzPts val="5200"/>
              <a:buNone/>
              <a:defRPr sz="5200"/>
            </a:lvl9pPr>
          </a:lstStyle>
          <a:p>
            <a:endParaRPr/>
          </a:p>
        </p:txBody>
      </p:sp>
      <p:sp>
        <p:nvSpPr>
          <p:cNvPr id="53" name="Shape 53"/>
          <p:cNvSpPr txBox="1">
            <a:spLocks noGrp="1"/>
          </p:cNvSpPr>
          <p:nvPr>
            <p:ph type="subTitle" idx="1"/>
          </p:nvPr>
        </p:nvSpPr>
        <p:spPr>
          <a:xfrm>
            <a:off x="311700" y="2834125"/>
            <a:ext cx="8520600" cy="792600"/>
          </a:xfrm>
          <a:prstGeom prst="rect">
            <a:avLst/>
          </a:prstGeom>
        </p:spPr>
        <p:txBody>
          <a:bodyPr wrap="square" lIns="91425" tIns="91425" rIns="91425" bIns="91425" anchor="t" anchorCtr="0"/>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4" name="Shape 54"/>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lvl="0" indent="0" rt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Section header 1">
    <p:spTree>
      <p:nvGrpSpPr>
        <p:cNvPr id="1" name="Shape 10"/>
        <p:cNvGrpSpPr/>
        <p:nvPr/>
      </p:nvGrpSpPr>
      <p:grpSpPr>
        <a:xfrm>
          <a:off x="0" y="0"/>
          <a:ext cx="0" cy="0"/>
          <a:chOff x="0" y="0"/>
          <a:chExt cx="0" cy="0"/>
        </a:xfrm>
      </p:grpSpPr>
      <p:sp>
        <p:nvSpPr>
          <p:cNvPr id="11" name="Shape 11"/>
          <p:cNvSpPr txBox="1">
            <a:spLocks noGrp="1"/>
          </p:cNvSpPr>
          <p:nvPr>
            <p:ph type="title"/>
          </p:nvPr>
        </p:nvSpPr>
        <p:spPr>
          <a:xfrm>
            <a:off x="460950" y="2065350"/>
            <a:ext cx="8222100" cy="1012800"/>
          </a:xfrm>
          <a:prstGeom prst="rect">
            <a:avLst/>
          </a:prstGeom>
        </p:spPr>
        <p:txBody>
          <a:bodyPr wrap="square" lIns="91425" tIns="91425" rIns="91425" bIns="91425" anchor="ctr" anchorCtr="0"/>
          <a:lstStyle>
            <a:lvl1pPr lvl="0" rtl="0">
              <a:spcBef>
                <a:spcPts val="0"/>
              </a:spcBef>
              <a:buSzPts val="4200"/>
              <a:buFont typeface="Montserrat"/>
              <a:buNone/>
              <a:defRPr sz="4200" b="1">
                <a:latin typeface="Montserrat"/>
                <a:ea typeface="Montserrat"/>
                <a:cs typeface="Montserrat"/>
                <a:sym typeface="Montserrat"/>
              </a:defRPr>
            </a:lvl1pPr>
            <a:lvl2pPr lvl="1" rtl="0">
              <a:spcBef>
                <a:spcPts val="0"/>
              </a:spcBef>
              <a:buSzPts val="4200"/>
              <a:buNone/>
              <a:defRPr sz="4200"/>
            </a:lvl2pPr>
            <a:lvl3pPr lvl="2" rtl="0">
              <a:spcBef>
                <a:spcPts val="0"/>
              </a:spcBef>
              <a:buSzPts val="4200"/>
              <a:buNone/>
              <a:defRPr sz="4200"/>
            </a:lvl3pPr>
            <a:lvl4pPr lvl="3" rtl="0">
              <a:spcBef>
                <a:spcPts val="0"/>
              </a:spcBef>
              <a:buSzPts val="4200"/>
              <a:buNone/>
              <a:defRPr sz="4200"/>
            </a:lvl4pPr>
            <a:lvl5pPr lvl="4" rtl="0">
              <a:spcBef>
                <a:spcPts val="0"/>
              </a:spcBef>
              <a:buSzPts val="4200"/>
              <a:buNone/>
              <a:defRPr sz="4200"/>
            </a:lvl5pPr>
            <a:lvl6pPr lvl="5" rtl="0">
              <a:spcBef>
                <a:spcPts val="0"/>
              </a:spcBef>
              <a:buSzPts val="4200"/>
              <a:buNone/>
              <a:defRPr sz="4200"/>
            </a:lvl6pPr>
            <a:lvl7pPr lvl="6" rtl="0">
              <a:spcBef>
                <a:spcPts val="0"/>
              </a:spcBef>
              <a:buSzPts val="4200"/>
              <a:buNone/>
              <a:defRPr sz="4200"/>
            </a:lvl7pPr>
            <a:lvl8pPr lvl="7" rtl="0">
              <a:spcBef>
                <a:spcPts val="0"/>
              </a:spcBef>
              <a:buSzPts val="4200"/>
              <a:buNone/>
              <a:defRPr sz="4200"/>
            </a:lvl8pPr>
            <a:lvl9pPr lvl="8" rtl="0">
              <a:spcBef>
                <a:spcPts val="0"/>
              </a:spcBef>
              <a:buSzPts val="4200"/>
              <a:buNone/>
              <a:defRPr sz="4200"/>
            </a:lvl9pPr>
          </a:lstStyle>
          <a:p>
            <a:endParaRPr/>
          </a:p>
        </p:txBody>
      </p:sp>
      <p:pic>
        <p:nvPicPr>
          <p:cNvPr id="12" name="Shape 12"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3"/>
        <p:cNvGrpSpPr/>
        <p:nvPr/>
      </p:nvGrpSpPr>
      <p:grpSpPr>
        <a:xfrm>
          <a:off x="0" y="0"/>
          <a:ext cx="0" cy="0"/>
          <a:chOff x="0" y="0"/>
          <a:chExt cx="0" cy="0"/>
        </a:xfrm>
      </p:grpSpPr>
      <p:sp>
        <p:nvSpPr>
          <p:cNvPr id="14" name="Shape 14"/>
          <p:cNvSpPr/>
          <p:nvPr/>
        </p:nvSpPr>
        <p:spPr>
          <a:xfrm rot="10800000" flipH="1">
            <a:off x="0" y="1686000"/>
            <a:ext cx="9144000" cy="3457500"/>
          </a:xfrm>
          <a:prstGeom prst="rect">
            <a:avLst/>
          </a:prstGeom>
          <a:solidFill>
            <a:srgbClr val="354A5F"/>
          </a:solidFill>
          <a:ln>
            <a:noFill/>
          </a:ln>
        </p:spPr>
        <p:txBody>
          <a:bodyPr wrap="square" lIns="91425" tIns="91425" rIns="91425" bIns="91425" anchor="ctr" anchorCtr="0">
            <a:noAutofit/>
          </a:bodyPr>
          <a:lstStyle/>
          <a:p>
            <a:pPr marL="0" lvl="0" indent="0">
              <a:spcBef>
                <a:spcPts val="0"/>
              </a:spcBef>
              <a:buNone/>
            </a:pPr>
            <a:endParaRPr/>
          </a:p>
        </p:txBody>
      </p:sp>
      <p:sp>
        <p:nvSpPr>
          <p:cNvPr id="15" name="Shape 15"/>
          <p:cNvSpPr txBox="1">
            <a:spLocks noGrp="1"/>
          </p:cNvSpPr>
          <p:nvPr>
            <p:ph type="title"/>
          </p:nvPr>
        </p:nvSpPr>
        <p:spPr>
          <a:xfrm>
            <a:off x="471900" y="738725"/>
            <a:ext cx="8222100" cy="1327500"/>
          </a:xfrm>
          <a:prstGeom prst="rect">
            <a:avLst/>
          </a:prstGeom>
        </p:spPr>
        <p:txBody>
          <a:bodyPr wrap="square" lIns="91425" tIns="91425" rIns="91425" bIns="91425" anchor="b" anchorCtr="0"/>
          <a:lstStyle>
            <a:lvl1pPr lvl="0">
              <a:spcBef>
                <a:spcPts val="0"/>
              </a:spcBef>
              <a:buSzPts val="4800"/>
              <a:buNone/>
              <a:defRPr sz="4800"/>
            </a:lvl1pPr>
            <a:lvl2pPr lvl="1">
              <a:spcBef>
                <a:spcPts val="0"/>
              </a:spcBef>
              <a:buSzPts val="3200"/>
              <a:buNone/>
              <a:defRPr/>
            </a:lvl2pPr>
            <a:lvl3pPr lvl="2">
              <a:spcBef>
                <a:spcPts val="0"/>
              </a:spcBef>
              <a:buSzPts val="3200"/>
              <a:buNone/>
              <a:defRPr/>
            </a:lvl3pPr>
            <a:lvl4pPr lvl="3">
              <a:spcBef>
                <a:spcPts val="0"/>
              </a:spcBef>
              <a:buSzPts val="3200"/>
              <a:buNone/>
              <a:defRPr/>
            </a:lvl4pPr>
            <a:lvl5pPr lvl="4">
              <a:spcBef>
                <a:spcPts val="0"/>
              </a:spcBef>
              <a:buSzPts val="3200"/>
              <a:buNone/>
              <a:defRPr/>
            </a:lvl5pPr>
            <a:lvl6pPr lvl="5">
              <a:spcBef>
                <a:spcPts val="0"/>
              </a:spcBef>
              <a:buSzPts val="3200"/>
              <a:buNone/>
              <a:defRPr/>
            </a:lvl6pPr>
            <a:lvl7pPr lvl="6">
              <a:spcBef>
                <a:spcPts val="0"/>
              </a:spcBef>
              <a:buSzPts val="3200"/>
              <a:buNone/>
              <a:defRPr/>
            </a:lvl7pPr>
            <a:lvl8pPr lvl="7">
              <a:spcBef>
                <a:spcPts val="0"/>
              </a:spcBef>
              <a:buSzPts val="3200"/>
              <a:buNone/>
              <a:defRPr/>
            </a:lvl8pPr>
            <a:lvl9pPr lvl="8">
              <a:spcBef>
                <a:spcPts val="0"/>
              </a:spcBef>
              <a:buSzPts val="3200"/>
              <a:buNone/>
              <a:defRPr/>
            </a:lvl9pPr>
          </a:lstStyle>
          <a:p>
            <a:endParaRPr/>
          </a:p>
        </p:txBody>
      </p:sp>
      <p:sp>
        <p:nvSpPr>
          <p:cNvPr id="16" name="Shape 16"/>
          <p:cNvSpPr txBox="1">
            <a:spLocks noGrp="1"/>
          </p:cNvSpPr>
          <p:nvPr>
            <p:ph type="body" idx="1"/>
          </p:nvPr>
        </p:nvSpPr>
        <p:spPr>
          <a:xfrm>
            <a:off x="471900" y="2226650"/>
            <a:ext cx="8222100" cy="2402700"/>
          </a:xfrm>
          <a:prstGeom prst="rect">
            <a:avLst/>
          </a:prstGeom>
        </p:spPr>
        <p:txBody>
          <a:bodyPr wrap="square" lIns="91425" tIns="91425" rIns="91425" bIns="91425" anchor="t" anchorCtr="0"/>
          <a:lstStyle>
            <a:lvl1pPr lvl="0">
              <a:spcBef>
                <a:spcPts val="0"/>
              </a:spcBef>
              <a:buClr>
                <a:srgbClr val="FFFFFF"/>
              </a:buClr>
              <a:buSzPts val="1800"/>
              <a:buChar char="●"/>
              <a:defRPr>
                <a:solidFill>
                  <a:srgbClr val="FFFFFF"/>
                </a:solidFill>
              </a:defRPr>
            </a:lvl1pPr>
            <a:lvl2pPr lvl="1">
              <a:spcBef>
                <a:spcPts val="0"/>
              </a:spcBef>
              <a:buClr>
                <a:srgbClr val="FFFFFF"/>
              </a:buClr>
              <a:buSzPts val="1400"/>
              <a:buChar char="○"/>
              <a:defRPr>
                <a:solidFill>
                  <a:srgbClr val="FFFFFF"/>
                </a:solidFill>
              </a:defRPr>
            </a:lvl2pPr>
            <a:lvl3pPr lvl="2">
              <a:spcBef>
                <a:spcPts val="0"/>
              </a:spcBef>
              <a:buClr>
                <a:srgbClr val="FFFFFF"/>
              </a:buClr>
              <a:buSzPts val="1400"/>
              <a:buChar char="■"/>
              <a:defRPr>
                <a:solidFill>
                  <a:srgbClr val="FFFFFF"/>
                </a:solidFill>
              </a:defRPr>
            </a:lvl3pPr>
            <a:lvl4pPr lvl="3">
              <a:spcBef>
                <a:spcPts val="0"/>
              </a:spcBef>
              <a:buClr>
                <a:srgbClr val="FFFFFF"/>
              </a:buClr>
              <a:buSzPts val="1400"/>
              <a:buChar char="●"/>
              <a:defRPr>
                <a:solidFill>
                  <a:srgbClr val="FFFFFF"/>
                </a:solidFill>
              </a:defRPr>
            </a:lvl4pPr>
            <a:lvl5pPr lvl="4">
              <a:spcBef>
                <a:spcPts val="0"/>
              </a:spcBef>
              <a:buClr>
                <a:srgbClr val="FFFFFF"/>
              </a:buClr>
              <a:buSzPts val="1400"/>
              <a:buChar char="○"/>
              <a:defRPr>
                <a:solidFill>
                  <a:srgbClr val="FFFFFF"/>
                </a:solidFill>
              </a:defRPr>
            </a:lvl5pPr>
            <a:lvl6pPr lvl="5">
              <a:spcBef>
                <a:spcPts val="0"/>
              </a:spcBef>
              <a:buClr>
                <a:srgbClr val="FFFFFF"/>
              </a:buClr>
              <a:buSzPts val="1400"/>
              <a:buChar char="■"/>
              <a:defRPr>
                <a:solidFill>
                  <a:srgbClr val="FFFFFF"/>
                </a:solidFill>
              </a:defRPr>
            </a:lvl6pPr>
            <a:lvl7pPr lvl="6">
              <a:spcBef>
                <a:spcPts val="0"/>
              </a:spcBef>
              <a:buClr>
                <a:srgbClr val="FFFFFF"/>
              </a:buClr>
              <a:buSzPts val="1400"/>
              <a:buChar char="●"/>
              <a:defRPr>
                <a:solidFill>
                  <a:srgbClr val="FFFFFF"/>
                </a:solidFill>
              </a:defRPr>
            </a:lvl7pPr>
            <a:lvl8pPr lvl="7">
              <a:spcBef>
                <a:spcPts val="0"/>
              </a:spcBef>
              <a:buClr>
                <a:srgbClr val="FFFFFF"/>
              </a:buClr>
              <a:buSzPts val="1400"/>
              <a:buChar char="○"/>
              <a:defRPr>
                <a:solidFill>
                  <a:srgbClr val="FFFFFF"/>
                </a:solidFill>
              </a:defRPr>
            </a:lvl8pPr>
            <a:lvl9pPr lvl="8">
              <a:spcBef>
                <a:spcPts val="0"/>
              </a:spcBef>
              <a:buClr>
                <a:srgbClr val="FFFFFF"/>
              </a:buClr>
              <a:buSzPts val="1400"/>
              <a:buChar char="■"/>
              <a:defRPr>
                <a:solidFill>
                  <a:srgbClr val="FFFFFF"/>
                </a:solidFill>
              </a:defRPr>
            </a:lvl9pPr>
          </a:lstStyle>
          <a:p>
            <a:endParaRPr/>
          </a:p>
        </p:txBody>
      </p:sp>
      <p:pic>
        <p:nvPicPr>
          <p:cNvPr id="17" name="Shape 17"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8"/>
        <p:cNvGrpSpPr/>
        <p:nvPr/>
      </p:nvGrpSpPr>
      <p:grpSpPr>
        <a:xfrm>
          <a:off x="0" y="0"/>
          <a:ext cx="0" cy="0"/>
          <a:chOff x="0" y="0"/>
          <a:chExt cx="0" cy="0"/>
        </a:xfrm>
      </p:grpSpPr>
      <p:sp>
        <p:nvSpPr>
          <p:cNvPr id="19" name="Shape 19"/>
          <p:cNvSpPr/>
          <p:nvPr/>
        </p:nvSpPr>
        <p:spPr>
          <a:xfrm rot="10800000" flipH="1">
            <a:off x="0" y="1686000"/>
            <a:ext cx="9144000" cy="3457500"/>
          </a:xfrm>
          <a:prstGeom prst="rect">
            <a:avLst/>
          </a:prstGeom>
          <a:solidFill>
            <a:srgbClr val="354A5F"/>
          </a:solidFill>
          <a:ln>
            <a:noFill/>
          </a:ln>
        </p:spPr>
        <p:txBody>
          <a:bodyPr wrap="square" lIns="91425" tIns="91425" rIns="91425" bIns="91425" anchor="ctr" anchorCtr="0">
            <a:noAutofit/>
          </a:bodyPr>
          <a:lstStyle/>
          <a:p>
            <a:pPr marL="0" lvl="0" indent="0">
              <a:spcBef>
                <a:spcPts val="0"/>
              </a:spcBef>
              <a:buNone/>
            </a:pPr>
            <a:endParaRPr/>
          </a:p>
        </p:txBody>
      </p:sp>
      <p:sp>
        <p:nvSpPr>
          <p:cNvPr id="20" name="Shape 20"/>
          <p:cNvSpPr txBox="1">
            <a:spLocks noGrp="1"/>
          </p:cNvSpPr>
          <p:nvPr>
            <p:ph type="title"/>
          </p:nvPr>
        </p:nvSpPr>
        <p:spPr>
          <a:xfrm>
            <a:off x="471900" y="738725"/>
            <a:ext cx="8222100" cy="767700"/>
          </a:xfrm>
          <a:prstGeom prst="rect">
            <a:avLst/>
          </a:prstGeom>
        </p:spPr>
        <p:txBody>
          <a:bodyPr wrap="square" lIns="91425" tIns="91425" rIns="91425" bIns="91425" anchor="b" anchorCtr="0"/>
          <a:lstStyle>
            <a:lvl1pPr lvl="0">
              <a:spcBef>
                <a:spcPts val="0"/>
              </a:spcBef>
              <a:buClr>
                <a:srgbClr val="5B93CE"/>
              </a:buClr>
              <a:buSzPts val="3200"/>
              <a:buNone/>
              <a:defRPr>
                <a:solidFill>
                  <a:srgbClr val="5B93CE"/>
                </a:solidFill>
              </a:defRPr>
            </a:lvl1pPr>
            <a:lvl2pPr lvl="1">
              <a:spcBef>
                <a:spcPts val="0"/>
              </a:spcBef>
              <a:buSzPts val="3200"/>
              <a:buNone/>
              <a:defRPr/>
            </a:lvl2pPr>
            <a:lvl3pPr lvl="2">
              <a:spcBef>
                <a:spcPts val="0"/>
              </a:spcBef>
              <a:buSzPts val="3200"/>
              <a:buNone/>
              <a:defRPr/>
            </a:lvl3pPr>
            <a:lvl4pPr lvl="3">
              <a:spcBef>
                <a:spcPts val="0"/>
              </a:spcBef>
              <a:buSzPts val="3200"/>
              <a:buNone/>
              <a:defRPr/>
            </a:lvl4pPr>
            <a:lvl5pPr lvl="4">
              <a:spcBef>
                <a:spcPts val="0"/>
              </a:spcBef>
              <a:buSzPts val="3200"/>
              <a:buNone/>
              <a:defRPr/>
            </a:lvl5pPr>
            <a:lvl6pPr lvl="5">
              <a:spcBef>
                <a:spcPts val="0"/>
              </a:spcBef>
              <a:buSzPts val="3200"/>
              <a:buNone/>
              <a:defRPr/>
            </a:lvl6pPr>
            <a:lvl7pPr lvl="6">
              <a:spcBef>
                <a:spcPts val="0"/>
              </a:spcBef>
              <a:buSzPts val="3200"/>
              <a:buNone/>
              <a:defRPr/>
            </a:lvl7pPr>
            <a:lvl8pPr lvl="7">
              <a:spcBef>
                <a:spcPts val="0"/>
              </a:spcBef>
              <a:buSzPts val="3200"/>
              <a:buNone/>
              <a:defRPr/>
            </a:lvl8pPr>
            <a:lvl9pPr lvl="8">
              <a:spcBef>
                <a:spcPts val="0"/>
              </a:spcBef>
              <a:buSzPts val="3200"/>
              <a:buNone/>
              <a:defRPr/>
            </a:lvl9pPr>
          </a:lstStyle>
          <a:p>
            <a:endParaRPr/>
          </a:p>
        </p:txBody>
      </p:sp>
      <p:sp>
        <p:nvSpPr>
          <p:cNvPr id="21" name="Shape 21"/>
          <p:cNvSpPr txBox="1">
            <a:spLocks noGrp="1"/>
          </p:cNvSpPr>
          <p:nvPr>
            <p:ph type="body" idx="1"/>
          </p:nvPr>
        </p:nvSpPr>
        <p:spPr>
          <a:xfrm>
            <a:off x="471900" y="1919075"/>
            <a:ext cx="3999900" cy="27102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sp>
        <p:nvSpPr>
          <p:cNvPr id="22" name="Shape 22"/>
          <p:cNvSpPr txBox="1">
            <a:spLocks noGrp="1"/>
          </p:cNvSpPr>
          <p:nvPr>
            <p:ph type="body" idx="2"/>
          </p:nvPr>
        </p:nvSpPr>
        <p:spPr>
          <a:xfrm>
            <a:off x="4694250" y="1919075"/>
            <a:ext cx="3999900" cy="2710200"/>
          </a:xfrm>
          <a:prstGeom prst="rect">
            <a:avLst/>
          </a:prstGeom>
        </p:spPr>
        <p:txBody>
          <a:bodyPr wrap="square" lIns="91425" tIns="91425" rIns="91425" bIns="91425" anchor="t" anchorCtr="0"/>
          <a:lstStyle>
            <a:lvl1pPr lvl="0">
              <a:spcBef>
                <a:spcPts val="0"/>
              </a:spcBef>
              <a:buSzPts val="1400"/>
              <a:buChar char="●"/>
              <a:defRPr sz="14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pic>
        <p:nvPicPr>
          <p:cNvPr id="23" name="Shape 23"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4"/>
        <p:cNvGrpSpPr/>
        <p:nvPr/>
      </p:nvGrpSpPr>
      <p:grpSpPr>
        <a:xfrm>
          <a:off x="0" y="0"/>
          <a:ext cx="0" cy="0"/>
          <a:chOff x="0" y="0"/>
          <a:chExt cx="0" cy="0"/>
        </a:xfrm>
      </p:grpSpPr>
      <p:sp>
        <p:nvSpPr>
          <p:cNvPr id="25" name="Shape 25"/>
          <p:cNvSpPr/>
          <p:nvPr/>
        </p:nvSpPr>
        <p:spPr>
          <a:xfrm rot="10800000" flipH="1">
            <a:off x="0" y="656400"/>
            <a:ext cx="9144000" cy="4487100"/>
          </a:xfrm>
          <a:prstGeom prst="rect">
            <a:avLst/>
          </a:prstGeom>
          <a:solidFill>
            <a:srgbClr val="354A5F"/>
          </a:solidFill>
          <a:ln>
            <a:noFill/>
          </a:ln>
        </p:spPr>
        <p:txBody>
          <a:bodyPr wrap="square" lIns="91425" tIns="91425" rIns="91425" bIns="91425" anchor="ctr" anchorCtr="0">
            <a:noAutofit/>
          </a:bodyPr>
          <a:lstStyle/>
          <a:p>
            <a:pPr marL="0" lvl="0" indent="0">
              <a:spcBef>
                <a:spcPts val="0"/>
              </a:spcBef>
              <a:buNone/>
            </a:pPr>
            <a:endParaRPr/>
          </a:p>
        </p:txBody>
      </p:sp>
      <p:sp>
        <p:nvSpPr>
          <p:cNvPr id="26" name="Shape 26"/>
          <p:cNvSpPr txBox="1">
            <a:spLocks noGrp="1"/>
          </p:cNvSpPr>
          <p:nvPr>
            <p:ph type="title"/>
          </p:nvPr>
        </p:nvSpPr>
        <p:spPr>
          <a:xfrm>
            <a:off x="98250" y="16350"/>
            <a:ext cx="8826600" cy="602700"/>
          </a:xfrm>
          <a:prstGeom prst="rect">
            <a:avLst/>
          </a:prstGeom>
        </p:spPr>
        <p:txBody>
          <a:bodyPr wrap="square" lIns="91425" tIns="91425" rIns="91425" bIns="91425" anchor="ctr" anchorCtr="0"/>
          <a:lstStyle>
            <a:lvl1pPr lvl="0">
              <a:spcBef>
                <a:spcPts val="0"/>
              </a:spcBef>
              <a:buSzPts val="1800"/>
              <a:buNone/>
              <a:defRPr sz="1800"/>
            </a:lvl1pPr>
            <a:lvl2pPr lvl="1">
              <a:spcBef>
                <a:spcPts val="0"/>
              </a:spcBef>
              <a:buSzPts val="1800"/>
              <a:buNone/>
              <a:defRPr sz="1800"/>
            </a:lvl2pPr>
            <a:lvl3pPr lvl="2">
              <a:spcBef>
                <a:spcPts val="0"/>
              </a:spcBef>
              <a:buSzPts val="1800"/>
              <a:buNone/>
              <a:defRPr sz="1800"/>
            </a:lvl3pPr>
            <a:lvl4pPr lvl="3">
              <a:spcBef>
                <a:spcPts val="0"/>
              </a:spcBef>
              <a:buSzPts val="1800"/>
              <a:buNone/>
              <a:defRPr sz="1800"/>
            </a:lvl4pPr>
            <a:lvl5pPr lvl="4">
              <a:spcBef>
                <a:spcPts val="0"/>
              </a:spcBef>
              <a:buSzPts val="1800"/>
              <a:buNone/>
              <a:defRPr sz="1800"/>
            </a:lvl5pPr>
            <a:lvl6pPr lvl="5">
              <a:spcBef>
                <a:spcPts val="0"/>
              </a:spcBef>
              <a:buSzPts val="1800"/>
              <a:buNone/>
              <a:defRPr sz="1800"/>
            </a:lvl6pPr>
            <a:lvl7pPr lvl="6">
              <a:spcBef>
                <a:spcPts val="0"/>
              </a:spcBef>
              <a:buSzPts val="1800"/>
              <a:buNone/>
              <a:defRPr sz="1800"/>
            </a:lvl7pPr>
            <a:lvl8pPr lvl="7">
              <a:spcBef>
                <a:spcPts val="0"/>
              </a:spcBef>
              <a:buSzPts val="1800"/>
              <a:buNone/>
              <a:defRPr sz="1800"/>
            </a:lvl8pPr>
            <a:lvl9pPr lvl="8">
              <a:spcBef>
                <a:spcPts val="0"/>
              </a:spcBef>
              <a:buSzPts val="1800"/>
              <a:buNone/>
              <a:defRPr sz="1800"/>
            </a:lvl9pPr>
          </a:lstStyle>
          <a:p>
            <a:endParaRPr/>
          </a:p>
        </p:txBody>
      </p:sp>
      <p:pic>
        <p:nvPicPr>
          <p:cNvPr id="27" name="Shape 27"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p:nvPr/>
        </p:nvSpPr>
        <p:spPr>
          <a:xfrm rot="10800000" flipH="1">
            <a:off x="3276600" y="25"/>
            <a:ext cx="5867400" cy="5143500"/>
          </a:xfrm>
          <a:prstGeom prst="rect">
            <a:avLst/>
          </a:prstGeom>
          <a:solidFill>
            <a:schemeClr val="accent4"/>
          </a:solidFill>
          <a:ln>
            <a:noFill/>
          </a:ln>
        </p:spPr>
        <p:txBody>
          <a:bodyPr wrap="square" lIns="91425" tIns="91425" rIns="91425" bIns="91425" anchor="ctr" anchorCtr="0">
            <a:noAutofit/>
          </a:bodyPr>
          <a:lstStyle/>
          <a:p>
            <a:pPr marL="0" lvl="0" indent="0">
              <a:spcBef>
                <a:spcPts val="0"/>
              </a:spcBef>
              <a:buNone/>
            </a:pPr>
            <a:endParaRPr/>
          </a:p>
        </p:txBody>
      </p:sp>
      <p:sp>
        <p:nvSpPr>
          <p:cNvPr id="30" name="Shape 30"/>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wrap="square" lIns="91425" tIns="91425" rIns="91425" bIns="91425" anchor="ctr" anchorCtr="0">
            <a:noAutofit/>
          </a:bodyPr>
          <a:lstStyle/>
          <a:p>
            <a:pPr marL="0" lvl="0" indent="0">
              <a:spcBef>
                <a:spcPts val="0"/>
              </a:spcBef>
              <a:buNone/>
            </a:pPr>
            <a:endParaRPr/>
          </a:p>
        </p:txBody>
      </p:sp>
      <p:sp>
        <p:nvSpPr>
          <p:cNvPr id="31" name="Shape 31"/>
          <p:cNvSpPr txBox="1">
            <a:spLocks noGrp="1"/>
          </p:cNvSpPr>
          <p:nvPr>
            <p:ph type="title"/>
          </p:nvPr>
        </p:nvSpPr>
        <p:spPr>
          <a:xfrm>
            <a:off x="226078" y="357800"/>
            <a:ext cx="2808000" cy="953400"/>
          </a:xfrm>
          <a:prstGeom prst="rect">
            <a:avLst/>
          </a:prstGeom>
        </p:spPr>
        <p:txBody>
          <a:bodyPr wrap="square" lIns="91425" tIns="91425" rIns="91425" bIns="91425" anchor="b" anchorCtr="0"/>
          <a:lstStyle>
            <a:lvl1pPr lvl="0">
              <a:spcBef>
                <a:spcPts val="0"/>
              </a:spcBef>
              <a:buSzPts val="2400"/>
              <a:buNone/>
              <a:defRPr sz="2400"/>
            </a:lvl1pPr>
            <a:lvl2pPr lvl="1">
              <a:spcBef>
                <a:spcPts val="0"/>
              </a:spcBef>
              <a:buSzPts val="2400"/>
              <a:buNone/>
              <a:defRPr sz="2400"/>
            </a:lvl2pPr>
            <a:lvl3pPr lvl="2">
              <a:spcBef>
                <a:spcPts val="0"/>
              </a:spcBef>
              <a:buSzPts val="2400"/>
              <a:buNone/>
              <a:defRPr sz="2400"/>
            </a:lvl3pPr>
            <a:lvl4pPr lvl="3">
              <a:spcBef>
                <a:spcPts val="0"/>
              </a:spcBef>
              <a:buSzPts val="2400"/>
              <a:buNone/>
              <a:defRPr sz="2400"/>
            </a:lvl4pPr>
            <a:lvl5pPr lvl="4">
              <a:spcBef>
                <a:spcPts val="0"/>
              </a:spcBef>
              <a:buSzPts val="2400"/>
              <a:buNone/>
              <a:defRPr sz="2400"/>
            </a:lvl5pPr>
            <a:lvl6pPr lvl="5">
              <a:spcBef>
                <a:spcPts val="0"/>
              </a:spcBef>
              <a:buSzPts val="2400"/>
              <a:buNone/>
              <a:defRPr sz="2400"/>
            </a:lvl6pPr>
            <a:lvl7pPr lvl="6">
              <a:spcBef>
                <a:spcPts val="0"/>
              </a:spcBef>
              <a:buSzPts val="2400"/>
              <a:buNone/>
              <a:defRPr sz="2400"/>
            </a:lvl7pPr>
            <a:lvl8pPr lvl="7">
              <a:spcBef>
                <a:spcPts val="0"/>
              </a:spcBef>
              <a:buSzPts val="2400"/>
              <a:buNone/>
              <a:defRPr sz="2400"/>
            </a:lvl8pPr>
            <a:lvl9pPr lvl="8">
              <a:spcBef>
                <a:spcPts val="0"/>
              </a:spcBef>
              <a:buSzPts val="2400"/>
              <a:buNone/>
              <a:defRPr sz="2400"/>
            </a:lvl9pPr>
          </a:lstStyle>
          <a:p>
            <a:endParaRPr/>
          </a:p>
        </p:txBody>
      </p:sp>
      <p:sp>
        <p:nvSpPr>
          <p:cNvPr id="32" name="Shape 32"/>
          <p:cNvSpPr txBox="1">
            <a:spLocks noGrp="1"/>
          </p:cNvSpPr>
          <p:nvPr>
            <p:ph type="body" idx="1"/>
          </p:nvPr>
        </p:nvSpPr>
        <p:spPr>
          <a:xfrm>
            <a:off x="226075" y="1465800"/>
            <a:ext cx="2808000" cy="3163500"/>
          </a:xfrm>
          <a:prstGeom prst="rect">
            <a:avLst/>
          </a:prstGeom>
        </p:spPr>
        <p:txBody>
          <a:bodyPr wrap="square" lIns="91425" tIns="91425" rIns="91425" bIns="91425" anchor="t" anchorCtr="0"/>
          <a:lstStyle>
            <a:lvl1pPr lvl="0">
              <a:spcBef>
                <a:spcPts val="0"/>
              </a:spcBef>
              <a:buSzPts val="1200"/>
              <a:buChar char="●"/>
              <a:defRPr sz="1200"/>
            </a:lvl1pPr>
            <a:lvl2pPr lvl="1">
              <a:spcBef>
                <a:spcPts val="0"/>
              </a:spcBef>
              <a:buSzPts val="1200"/>
              <a:buChar char="○"/>
              <a:defRPr sz="1200"/>
            </a:lvl2pPr>
            <a:lvl3pPr lvl="2">
              <a:spcBef>
                <a:spcPts val="0"/>
              </a:spcBef>
              <a:buSzPts val="1200"/>
              <a:buChar char="■"/>
              <a:defRPr sz="1200"/>
            </a:lvl3pPr>
            <a:lvl4pPr lvl="3">
              <a:spcBef>
                <a:spcPts val="0"/>
              </a:spcBef>
              <a:buSzPts val="1200"/>
              <a:buChar char="●"/>
              <a:defRPr sz="1200"/>
            </a:lvl4pPr>
            <a:lvl5pPr lvl="4">
              <a:spcBef>
                <a:spcPts val="0"/>
              </a:spcBef>
              <a:buSzPts val="1200"/>
              <a:buChar char="○"/>
              <a:defRPr sz="1200"/>
            </a:lvl5pPr>
            <a:lvl6pPr lvl="5">
              <a:spcBef>
                <a:spcPts val="0"/>
              </a:spcBef>
              <a:buSzPts val="1200"/>
              <a:buChar char="■"/>
              <a:defRPr sz="1200"/>
            </a:lvl6pPr>
            <a:lvl7pPr lvl="6">
              <a:spcBef>
                <a:spcPts val="0"/>
              </a:spcBef>
              <a:buSzPts val="1200"/>
              <a:buChar char="●"/>
              <a:defRPr sz="1200"/>
            </a:lvl7pPr>
            <a:lvl8pPr lvl="7">
              <a:spcBef>
                <a:spcPts val="0"/>
              </a:spcBef>
              <a:buSzPts val="1200"/>
              <a:buChar char="○"/>
              <a:defRPr sz="1200"/>
            </a:lvl8pPr>
            <a:lvl9pPr lvl="8">
              <a:spcBef>
                <a:spcPts val="0"/>
              </a:spcBef>
              <a:buSzPts val="1200"/>
              <a:buChar char="■"/>
              <a:defRPr sz="1200"/>
            </a:lvl9pPr>
          </a:lstStyle>
          <a:p>
            <a:endParaRPr/>
          </a:p>
        </p:txBody>
      </p:sp>
      <p:pic>
        <p:nvPicPr>
          <p:cNvPr id="33" name="Shape 33"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spTree>
      <p:nvGrpSpPr>
        <p:cNvPr id="1" name="Shape 34"/>
        <p:cNvGrpSpPr/>
        <p:nvPr/>
      </p:nvGrpSpPr>
      <p:grpSpPr>
        <a:xfrm>
          <a:off x="0" y="0"/>
          <a:ext cx="0" cy="0"/>
          <a:chOff x="0" y="0"/>
          <a:chExt cx="0" cy="0"/>
        </a:xfrm>
      </p:grpSpPr>
      <p:sp>
        <p:nvSpPr>
          <p:cNvPr id="35" name="Shape 35"/>
          <p:cNvSpPr txBox="1">
            <a:spLocks noGrp="1"/>
          </p:cNvSpPr>
          <p:nvPr>
            <p:ph type="title"/>
          </p:nvPr>
        </p:nvSpPr>
        <p:spPr>
          <a:xfrm>
            <a:off x="490250" y="488250"/>
            <a:ext cx="6227100" cy="4090800"/>
          </a:xfrm>
          <a:prstGeom prst="rect">
            <a:avLst/>
          </a:prstGeom>
        </p:spPr>
        <p:txBody>
          <a:bodyPr wrap="square" lIns="91425" tIns="91425" rIns="91425" bIns="91425" anchor="ctr" anchorCtr="0"/>
          <a:lstStyle>
            <a:lvl1pPr lvl="0">
              <a:spcBef>
                <a:spcPts val="0"/>
              </a:spcBef>
              <a:buClr>
                <a:srgbClr val="FFFFFF"/>
              </a:buClr>
              <a:buSzPts val="6000"/>
              <a:buNone/>
              <a:defRPr sz="6000">
                <a:solidFill>
                  <a:srgbClr val="FFFFFF"/>
                </a:solidFill>
              </a:defRPr>
            </a:lvl1pPr>
            <a:lvl2pPr lvl="1">
              <a:spcBef>
                <a:spcPts val="0"/>
              </a:spcBef>
              <a:buSzPts val="6000"/>
              <a:buNone/>
              <a:defRPr sz="6000"/>
            </a:lvl2pPr>
            <a:lvl3pPr lvl="2">
              <a:spcBef>
                <a:spcPts val="0"/>
              </a:spcBef>
              <a:buSzPts val="6000"/>
              <a:buNone/>
              <a:defRPr sz="6000"/>
            </a:lvl3pPr>
            <a:lvl4pPr lvl="3">
              <a:spcBef>
                <a:spcPts val="0"/>
              </a:spcBef>
              <a:buSzPts val="6000"/>
              <a:buNone/>
              <a:defRPr sz="6000"/>
            </a:lvl4pPr>
            <a:lvl5pPr lvl="4">
              <a:spcBef>
                <a:spcPts val="0"/>
              </a:spcBef>
              <a:buSzPts val="6000"/>
              <a:buNone/>
              <a:defRPr sz="6000"/>
            </a:lvl5pPr>
            <a:lvl6pPr lvl="5">
              <a:spcBef>
                <a:spcPts val="0"/>
              </a:spcBef>
              <a:buSzPts val="6000"/>
              <a:buNone/>
              <a:defRPr sz="6000"/>
            </a:lvl6pPr>
            <a:lvl7pPr lvl="6">
              <a:spcBef>
                <a:spcPts val="0"/>
              </a:spcBef>
              <a:buSzPts val="6000"/>
              <a:buNone/>
              <a:defRPr sz="6000"/>
            </a:lvl7pPr>
            <a:lvl8pPr lvl="7">
              <a:spcBef>
                <a:spcPts val="0"/>
              </a:spcBef>
              <a:buSzPts val="6000"/>
              <a:buNone/>
              <a:defRPr sz="6000"/>
            </a:lvl8pPr>
            <a:lvl9pPr lvl="8">
              <a:spcBef>
                <a:spcPts val="0"/>
              </a:spcBef>
              <a:buSzPts val="6000"/>
              <a:buNone/>
              <a:defRPr sz="6000"/>
            </a:lvl9pPr>
          </a:lstStyle>
          <a:p>
            <a:endParaRPr/>
          </a:p>
        </p:txBody>
      </p:sp>
      <p:pic>
        <p:nvPicPr>
          <p:cNvPr id="36" name="Shape 36"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7"/>
        <p:cNvGrpSpPr/>
        <p:nvPr/>
      </p:nvGrpSpPr>
      <p:grpSpPr>
        <a:xfrm>
          <a:off x="0" y="0"/>
          <a:ext cx="0" cy="0"/>
          <a:chOff x="0" y="0"/>
          <a:chExt cx="0" cy="0"/>
        </a:xfrm>
      </p:grpSpPr>
      <p:sp>
        <p:nvSpPr>
          <p:cNvPr id="38" name="Shape 38"/>
          <p:cNvSpPr/>
          <p:nvPr/>
        </p:nvSpPr>
        <p:spPr>
          <a:xfrm flipH="1">
            <a:off x="0" y="0"/>
            <a:ext cx="4572000" cy="5143500"/>
          </a:xfrm>
          <a:prstGeom prst="rect">
            <a:avLst/>
          </a:prstGeom>
          <a:solidFill>
            <a:schemeClr val="accent4"/>
          </a:solidFill>
          <a:ln>
            <a:noFill/>
          </a:ln>
        </p:spPr>
        <p:txBody>
          <a:bodyPr wrap="square" lIns="91425" tIns="91425" rIns="91425" bIns="91425" anchor="ctr" anchorCtr="0">
            <a:noAutofit/>
          </a:bodyPr>
          <a:lstStyle/>
          <a:p>
            <a:pPr marL="0" lvl="0" indent="0">
              <a:spcBef>
                <a:spcPts val="0"/>
              </a:spcBef>
              <a:buNone/>
            </a:pPr>
            <a:endParaRPr/>
          </a:p>
        </p:txBody>
      </p:sp>
      <p:sp>
        <p:nvSpPr>
          <p:cNvPr id="39" name="Shape 3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wrap="square" lIns="91425" tIns="91425" rIns="91425" bIns="91425" anchor="ctr" anchorCtr="0">
            <a:noAutofit/>
          </a:bodyPr>
          <a:lstStyle/>
          <a:p>
            <a:pPr marL="0" lvl="0" indent="0">
              <a:spcBef>
                <a:spcPts val="0"/>
              </a:spcBef>
              <a:buNone/>
            </a:pPr>
            <a:endParaRPr/>
          </a:p>
        </p:txBody>
      </p:sp>
      <p:sp>
        <p:nvSpPr>
          <p:cNvPr id="40" name="Shape 40"/>
          <p:cNvSpPr txBox="1">
            <a:spLocks noGrp="1"/>
          </p:cNvSpPr>
          <p:nvPr>
            <p:ph type="title"/>
          </p:nvPr>
        </p:nvSpPr>
        <p:spPr>
          <a:xfrm>
            <a:off x="265500" y="1233175"/>
            <a:ext cx="4045200" cy="1482300"/>
          </a:xfrm>
          <a:prstGeom prst="rect">
            <a:avLst/>
          </a:prstGeom>
        </p:spPr>
        <p:txBody>
          <a:bodyPr wrap="square" lIns="91425" tIns="91425" rIns="91425" bIns="91425" anchor="b" anchorCtr="0"/>
          <a:lstStyle>
            <a:lvl1pPr lvl="0" algn="ctr">
              <a:spcBef>
                <a:spcPts val="0"/>
              </a:spcBef>
              <a:buClr>
                <a:srgbClr val="354A5F"/>
              </a:buClr>
              <a:buSzPts val="4200"/>
              <a:buNone/>
              <a:defRPr sz="4200">
                <a:solidFill>
                  <a:srgbClr val="354A5F"/>
                </a:solidFill>
              </a:defRPr>
            </a:lvl1pPr>
            <a:lvl2pPr lvl="1" algn="ctr">
              <a:spcBef>
                <a:spcPts val="0"/>
              </a:spcBef>
              <a:buClr>
                <a:schemeClr val="dk2"/>
              </a:buClr>
              <a:buSzPts val="4200"/>
              <a:buNone/>
              <a:defRPr sz="4200">
                <a:solidFill>
                  <a:schemeClr val="dk2"/>
                </a:solidFill>
              </a:defRPr>
            </a:lvl2pPr>
            <a:lvl3pPr lvl="2" algn="ctr">
              <a:spcBef>
                <a:spcPts val="0"/>
              </a:spcBef>
              <a:buClr>
                <a:schemeClr val="dk2"/>
              </a:buClr>
              <a:buSzPts val="4200"/>
              <a:buNone/>
              <a:defRPr sz="4200">
                <a:solidFill>
                  <a:schemeClr val="dk2"/>
                </a:solidFill>
              </a:defRPr>
            </a:lvl3pPr>
            <a:lvl4pPr lvl="3" algn="ctr">
              <a:spcBef>
                <a:spcPts val="0"/>
              </a:spcBef>
              <a:buClr>
                <a:schemeClr val="dk2"/>
              </a:buClr>
              <a:buSzPts val="4200"/>
              <a:buNone/>
              <a:defRPr sz="4200">
                <a:solidFill>
                  <a:schemeClr val="dk2"/>
                </a:solidFill>
              </a:defRPr>
            </a:lvl4pPr>
            <a:lvl5pPr lvl="4" algn="ctr">
              <a:spcBef>
                <a:spcPts val="0"/>
              </a:spcBef>
              <a:buClr>
                <a:schemeClr val="dk2"/>
              </a:buClr>
              <a:buSzPts val="4200"/>
              <a:buNone/>
              <a:defRPr sz="4200">
                <a:solidFill>
                  <a:schemeClr val="dk2"/>
                </a:solidFill>
              </a:defRPr>
            </a:lvl5pPr>
            <a:lvl6pPr lvl="5" algn="ctr">
              <a:spcBef>
                <a:spcPts val="0"/>
              </a:spcBef>
              <a:buClr>
                <a:schemeClr val="dk2"/>
              </a:buClr>
              <a:buSzPts val="4200"/>
              <a:buNone/>
              <a:defRPr sz="4200">
                <a:solidFill>
                  <a:schemeClr val="dk2"/>
                </a:solidFill>
              </a:defRPr>
            </a:lvl6pPr>
            <a:lvl7pPr lvl="6" algn="ctr">
              <a:spcBef>
                <a:spcPts val="0"/>
              </a:spcBef>
              <a:buClr>
                <a:schemeClr val="dk2"/>
              </a:buClr>
              <a:buSzPts val="4200"/>
              <a:buNone/>
              <a:defRPr sz="4200">
                <a:solidFill>
                  <a:schemeClr val="dk2"/>
                </a:solidFill>
              </a:defRPr>
            </a:lvl7pPr>
            <a:lvl8pPr lvl="7" algn="ctr">
              <a:spcBef>
                <a:spcPts val="0"/>
              </a:spcBef>
              <a:buClr>
                <a:schemeClr val="dk2"/>
              </a:buClr>
              <a:buSzPts val="4200"/>
              <a:buNone/>
              <a:defRPr sz="4200">
                <a:solidFill>
                  <a:schemeClr val="dk2"/>
                </a:solidFill>
              </a:defRPr>
            </a:lvl8pPr>
            <a:lvl9pPr lvl="8" algn="ctr">
              <a:spcBef>
                <a:spcPts val="0"/>
              </a:spcBef>
              <a:buClr>
                <a:schemeClr val="dk2"/>
              </a:buClr>
              <a:buSzPts val="4200"/>
              <a:buNone/>
              <a:defRPr sz="4200">
                <a:solidFill>
                  <a:schemeClr val="dk2"/>
                </a:solidFill>
              </a:defRPr>
            </a:lvl9pPr>
          </a:lstStyle>
          <a:p>
            <a:endParaRPr/>
          </a:p>
        </p:txBody>
      </p:sp>
      <p:sp>
        <p:nvSpPr>
          <p:cNvPr id="41" name="Shape 41"/>
          <p:cNvSpPr txBox="1">
            <a:spLocks noGrp="1"/>
          </p:cNvSpPr>
          <p:nvPr>
            <p:ph type="subTitle" idx="1"/>
          </p:nvPr>
        </p:nvSpPr>
        <p:spPr>
          <a:xfrm>
            <a:off x="265500" y="2779467"/>
            <a:ext cx="4045200" cy="1235100"/>
          </a:xfrm>
          <a:prstGeom prst="rect">
            <a:avLst/>
          </a:prstGeom>
        </p:spPr>
        <p:txBody>
          <a:bodyPr wrap="square" lIns="91425" tIns="91425" rIns="91425" bIns="91425" anchor="t" anchorCtr="0"/>
          <a:lstStyle>
            <a:lvl1pPr lvl="0" algn="ctr">
              <a:lnSpc>
                <a:spcPct val="100000"/>
              </a:lnSpc>
              <a:spcBef>
                <a:spcPts val="0"/>
              </a:spcBef>
              <a:spcAft>
                <a:spcPts val="0"/>
              </a:spcAft>
              <a:buClr>
                <a:srgbClr val="547899"/>
              </a:buClr>
              <a:buSzPts val="2100"/>
              <a:buNone/>
              <a:defRPr sz="2100">
                <a:solidFill>
                  <a:srgbClr val="547899"/>
                </a:solidFill>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2" name="Shape 42"/>
          <p:cNvSpPr txBox="1">
            <a:spLocks noGrp="1"/>
          </p:cNvSpPr>
          <p:nvPr>
            <p:ph type="body" idx="2"/>
          </p:nvPr>
        </p:nvSpPr>
        <p:spPr>
          <a:xfrm>
            <a:off x="4939500" y="724200"/>
            <a:ext cx="3837000" cy="3695100"/>
          </a:xfrm>
          <a:prstGeom prst="rect">
            <a:avLst/>
          </a:prstGeom>
        </p:spPr>
        <p:txBody>
          <a:bodyPr wrap="square" lIns="91425" tIns="91425" rIns="91425" bIns="91425" anchor="ctr" anchorCtr="0"/>
          <a:lstStyle>
            <a:lvl1pPr lvl="0">
              <a:spcBef>
                <a:spcPts val="0"/>
              </a:spcBef>
              <a:buClr>
                <a:srgbClr val="CCCCCC"/>
              </a:buClr>
              <a:buSzPts val="1800"/>
              <a:buChar char="●"/>
              <a:defRPr>
                <a:solidFill>
                  <a:srgbClr val="CCCCCC"/>
                </a:solidFill>
              </a:defRPr>
            </a:lvl1pPr>
            <a:lvl2pPr lvl="1">
              <a:spcBef>
                <a:spcPts val="0"/>
              </a:spcBef>
              <a:buClr>
                <a:srgbClr val="CCCCCC"/>
              </a:buClr>
              <a:buSzPts val="1400"/>
              <a:buChar char="○"/>
              <a:defRPr>
                <a:solidFill>
                  <a:srgbClr val="CCCCCC"/>
                </a:solidFill>
              </a:defRPr>
            </a:lvl2pPr>
            <a:lvl3pPr lvl="2">
              <a:spcBef>
                <a:spcPts val="0"/>
              </a:spcBef>
              <a:buClr>
                <a:srgbClr val="CCCCCC"/>
              </a:buClr>
              <a:buSzPts val="1400"/>
              <a:buChar char="■"/>
              <a:defRPr>
                <a:solidFill>
                  <a:srgbClr val="CCCCCC"/>
                </a:solidFill>
              </a:defRPr>
            </a:lvl3pPr>
            <a:lvl4pPr lvl="3">
              <a:spcBef>
                <a:spcPts val="0"/>
              </a:spcBef>
              <a:buClr>
                <a:srgbClr val="CCCCCC"/>
              </a:buClr>
              <a:buSzPts val="1400"/>
              <a:buChar char="●"/>
              <a:defRPr>
                <a:solidFill>
                  <a:srgbClr val="CCCCCC"/>
                </a:solidFill>
              </a:defRPr>
            </a:lvl4pPr>
            <a:lvl5pPr lvl="4">
              <a:spcBef>
                <a:spcPts val="0"/>
              </a:spcBef>
              <a:buClr>
                <a:srgbClr val="CCCCCC"/>
              </a:buClr>
              <a:buSzPts val="1400"/>
              <a:buChar char="○"/>
              <a:defRPr>
                <a:solidFill>
                  <a:srgbClr val="CCCCCC"/>
                </a:solidFill>
              </a:defRPr>
            </a:lvl5pPr>
            <a:lvl6pPr lvl="5">
              <a:spcBef>
                <a:spcPts val="0"/>
              </a:spcBef>
              <a:buClr>
                <a:srgbClr val="CCCCCC"/>
              </a:buClr>
              <a:buSzPts val="1400"/>
              <a:buChar char="■"/>
              <a:defRPr>
                <a:solidFill>
                  <a:srgbClr val="CCCCCC"/>
                </a:solidFill>
              </a:defRPr>
            </a:lvl6pPr>
            <a:lvl7pPr lvl="6">
              <a:spcBef>
                <a:spcPts val="0"/>
              </a:spcBef>
              <a:buClr>
                <a:srgbClr val="CCCCCC"/>
              </a:buClr>
              <a:buSzPts val="1400"/>
              <a:buChar char="●"/>
              <a:defRPr>
                <a:solidFill>
                  <a:srgbClr val="CCCCCC"/>
                </a:solidFill>
              </a:defRPr>
            </a:lvl7pPr>
            <a:lvl8pPr lvl="7">
              <a:spcBef>
                <a:spcPts val="0"/>
              </a:spcBef>
              <a:buClr>
                <a:srgbClr val="CCCCCC"/>
              </a:buClr>
              <a:buSzPts val="1400"/>
              <a:buChar char="○"/>
              <a:defRPr>
                <a:solidFill>
                  <a:srgbClr val="CCCCCC"/>
                </a:solidFill>
              </a:defRPr>
            </a:lvl8pPr>
            <a:lvl9pPr lvl="8">
              <a:spcBef>
                <a:spcPts val="0"/>
              </a:spcBef>
              <a:buClr>
                <a:srgbClr val="CCCCCC"/>
              </a:buClr>
              <a:buSzPts val="1400"/>
              <a:buChar char="■"/>
              <a:defRPr>
                <a:solidFill>
                  <a:srgbClr val="CCCCCC"/>
                </a:solidFill>
              </a:defRPr>
            </a:lvl9pPr>
          </a:lstStyle>
          <a:p>
            <a:endParaRPr/>
          </a:p>
        </p:txBody>
      </p:sp>
      <p:pic>
        <p:nvPicPr>
          <p:cNvPr id="43" name="Shape 43"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ig number">
    <p:bg>
      <p:bgPr>
        <a:solidFill>
          <a:schemeClr val="accent4"/>
        </a:solidFill>
        <a:effectLst/>
      </p:bgPr>
    </p:bg>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475500" y="1258525"/>
            <a:ext cx="8222100" cy="1963500"/>
          </a:xfrm>
          <a:prstGeom prst="rect">
            <a:avLst/>
          </a:prstGeom>
        </p:spPr>
        <p:txBody>
          <a:bodyPr wrap="square" lIns="91425" tIns="91425" rIns="91425" bIns="91425" anchor="b" anchorCtr="0"/>
          <a:lstStyle>
            <a:lvl1pPr lvl="0" algn="ctr">
              <a:spcBef>
                <a:spcPts val="0"/>
              </a:spcBef>
              <a:buClr>
                <a:srgbClr val="354A5F"/>
              </a:buClr>
              <a:buSzPts val="12000"/>
              <a:buNone/>
              <a:defRPr sz="12000">
                <a:solidFill>
                  <a:srgbClr val="354A5F"/>
                </a:solidFill>
              </a:defRPr>
            </a:lvl1pPr>
            <a:lvl2pPr lvl="1" algn="ctr">
              <a:spcBef>
                <a:spcPts val="0"/>
              </a:spcBef>
              <a:buClr>
                <a:schemeClr val="dk2"/>
              </a:buClr>
              <a:buSzPts val="12000"/>
              <a:buNone/>
              <a:defRPr sz="12000">
                <a:solidFill>
                  <a:schemeClr val="dk2"/>
                </a:solidFill>
              </a:defRPr>
            </a:lvl2pPr>
            <a:lvl3pPr lvl="2" algn="ctr">
              <a:spcBef>
                <a:spcPts val="0"/>
              </a:spcBef>
              <a:buClr>
                <a:schemeClr val="dk2"/>
              </a:buClr>
              <a:buSzPts val="12000"/>
              <a:buNone/>
              <a:defRPr sz="12000">
                <a:solidFill>
                  <a:schemeClr val="dk2"/>
                </a:solidFill>
              </a:defRPr>
            </a:lvl3pPr>
            <a:lvl4pPr lvl="3" algn="ctr">
              <a:spcBef>
                <a:spcPts val="0"/>
              </a:spcBef>
              <a:buClr>
                <a:schemeClr val="dk2"/>
              </a:buClr>
              <a:buSzPts val="12000"/>
              <a:buNone/>
              <a:defRPr sz="12000">
                <a:solidFill>
                  <a:schemeClr val="dk2"/>
                </a:solidFill>
              </a:defRPr>
            </a:lvl4pPr>
            <a:lvl5pPr lvl="4" algn="ctr">
              <a:spcBef>
                <a:spcPts val="0"/>
              </a:spcBef>
              <a:buClr>
                <a:schemeClr val="dk2"/>
              </a:buClr>
              <a:buSzPts val="12000"/>
              <a:buNone/>
              <a:defRPr sz="12000">
                <a:solidFill>
                  <a:schemeClr val="dk2"/>
                </a:solidFill>
              </a:defRPr>
            </a:lvl5pPr>
            <a:lvl6pPr lvl="5" algn="ctr">
              <a:spcBef>
                <a:spcPts val="0"/>
              </a:spcBef>
              <a:buClr>
                <a:schemeClr val="dk2"/>
              </a:buClr>
              <a:buSzPts val="12000"/>
              <a:buNone/>
              <a:defRPr sz="12000">
                <a:solidFill>
                  <a:schemeClr val="dk2"/>
                </a:solidFill>
              </a:defRPr>
            </a:lvl6pPr>
            <a:lvl7pPr lvl="6" algn="ctr">
              <a:spcBef>
                <a:spcPts val="0"/>
              </a:spcBef>
              <a:buClr>
                <a:schemeClr val="dk2"/>
              </a:buClr>
              <a:buSzPts val="12000"/>
              <a:buNone/>
              <a:defRPr sz="12000">
                <a:solidFill>
                  <a:schemeClr val="dk2"/>
                </a:solidFill>
              </a:defRPr>
            </a:lvl7pPr>
            <a:lvl8pPr lvl="7" algn="ctr">
              <a:spcBef>
                <a:spcPts val="0"/>
              </a:spcBef>
              <a:buClr>
                <a:schemeClr val="dk2"/>
              </a:buClr>
              <a:buSzPts val="12000"/>
              <a:buNone/>
              <a:defRPr sz="12000">
                <a:solidFill>
                  <a:schemeClr val="dk2"/>
                </a:solidFill>
              </a:defRPr>
            </a:lvl8pPr>
            <a:lvl9pPr lvl="8" algn="ctr">
              <a:spcBef>
                <a:spcPts val="0"/>
              </a:spcBef>
              <a:buClr>
                <a:schemeClr val="dk2"/>
              </a:buClr>
              <a:buSzPts val="12000"/>
              <a:buNone/>
              <a:defRPr sz="12000">
                <a:solidFill>
                  <a:schemeClr val="dk2"/>
                </a:solidFill>
              </a:defRPr>
            </a:lvl9pPr>
          </a:lstStyle>
          <a:p>
            <a:endParaRPr/>
          </a:p>
        </p:txBody>
      </p:sp>
      <p:sp>
        <p:nvSpPr>
          <p:cNvPr id="46" name="Shape 46"/>
          <p:cNvSpPr txBox="1">
            <a:spLocks noGrp="1"/>
          </p:cNvSpPr>
          <p:nvPr>
            <p:ph type="body" idx="1"/>
          </p:nvPr>
        </p:nvSpPr>
        <p:spPr>
          <a:xfrm>
            <a:off x="475500" y="3304625"/>
            <a:ext cx="8222100" cy="1300800"/>
          </a:xfrm>
          <a:prstGeom prst="rect">
            <a:avLst/>
          </a:prstGeom>
        </p:spPr>
        <p:txBody>
          <a:bodyPr wrap="square" lIns="91425" tIns="91425" rIns="91425" bIns="91425" anchor="t" anchorCtr="0"/>
          <a:lstStyle>
            <a:lvl1pPr lvl="0" algn="ctr">
              <a:spcBef>
                <a:spcPts val="0"/>
              </a:spcBef>
              <a:buClr>
                <a:srgbClr val="547899"/>
              </a:buClr>
              <a:buSzPts val="1800"/>
              <a:buChar char="●"/>
              <a:defRPr>
                <a:solidFill>
                  <a:srgbClr val="547899"/>
                </a:solidFill>
              </a:defRPr>
            </a:lvl1pPr>
            <a:lvl2pPr lvl="1" algn="ctr">
              <a:spcBef>
                <a:spcPts val="0"/>
              </a:spcBef>
              <a:buClr>
                <a:srgbClr val="547899"/>
              </a:buClr>
              <a:buSzPts val="1400"/>
              <a:buChar char="○"/>
              <a:defRPr>
                <a:solidFill>
                  <a:srgbClr val="547899"/>
                </a:solidFill>
              </a:defRPr>
            </a:lvl2pPr>
            <a:lvl3pPr lvl="2" algn="ctr">
              <a:spcBef>
                <a:spcPts val="0"/>
              </a:spcBef>
              <a:buClr>
                <a:srgbClr val="547899"/>
              </a:buClr>
              <a:buSzPts val="1400"/>
              <a:buChar char="■"/>
              <a:defRPr>
                <a:solidFill>
                  <a:srgbClr val="547899"/>
                </a:solidFill>
              </a:defRPr>
            </a:lvl3pPr>
            <a:lvl4pPr lvl="3" algn="ctr">
              <a:spcBef>
                <a:spcPts val="0"/>
              </a:spcBef>
              <a:buClr>
                <a:srgbClr val="547899"/>
              </a:buClr>
              <a:buSzPts val="1400"/>
              <a:buChar char="●"/>
              <a:defRPr>
                <a:solidFill>
                  <a:srgbClr val="547899"/>
                </a:solidFill>
              </a:defRPr>
            </a:lvl4pPr>
            <a:lvl5pPr lvl="4" algn="ctr">
              <a:spcBef>
                <a:spcPts val="0"/>
              </a:spcBef>
              <a:buClr>
                <a:srgbClr val="547899"/>
              </a:buClr>
              <a:buSzPts val="1400"/>
              <a:buChar char="○"/>
              <a:defRPr>
                <a:solidFill>
                  <a:srgbClr val="547899"/>
                </a:solidFill>
              </a:defRPr>
            </a:lvl5pPr>
            <a:lvl6pPr lvl="5" algn="ctr">
              <a:spcBef>
                <a:spcPts val="0"/>
              </a:spcBef>
              <a:buClr>
                <a:srgbClr val="547899"/>
              </a:buClr>
              <a:buSzPts val="1400"/>
              <a:buChar char="■"/>
              <a:defRPr>
                <a:solidFill>
                  <a:srgbClr val="547899"/>
                </a:solidFill>
              </a:defRPr>
            </a:lvl6pPr>
            <a:lvl7pPr lvl="6" algn="ctr">
              <a:spcBef>
                <a:spcPts val="0"/>
              </a:spcBef>
              <a:buClr>
                <a:srgbClr val="547899"/>
              </a:buClr>
              <a:buSzPts val="1400"/>
              <a:buChar char="●"/>
              <a:defRPr>
                <a:solidFill>
                  <a:srgbClr val="547899"/>
                </a:solidFill>
              </a:defRPr>
            </a:lvl7pPr>
            <a:lvl8pPr lvl="7" algn="ctr">
              <a:spcBef>
                <a:spcPts val="0"/>
              </a:spcBef>
              <a:buClr>
                <a:srgbClr val="547899"/>
              </a:buClr>
              <a:buSzPts val="1400"/>
              <a:buChar char="○"/>
              <a:defRPr>
                <a:solidFill>
                  <a:srgbClr val="547899"/>
                </a:solidFill>
              </a:defRPr>
            </a:lvl8pPr>
            <a:lvl9pPr lvl="8" algn="ctr">
              <a:spcBef>
                <a:spcPts val="0"/>
              </a:spcBef>
              <a:buClr>
                <a:srgbClr val="547899"/>
              </a:buClr>
              <a:buSzPts val="1400"/>
              <a:buChar char="■"/>
              <a:defRPr>
                <a:solidFill>
                  <a:srgbClr val="547899"/>
                </a:solidFill>
              </a:defRPr>
            </a:lvl9pPr>
          </a:lstStyle>
          <a:p>
            <a:endParaRPr/>
          </a:p>
        </p:txBody>
      </p:sp>
      <p:pic>
        <p:nvPicPr>
          <p:cNvPr id="47" name="Shape 47" descr="LaunchCode_rocketline_gray.png"/>
          <p:cNvPicPr preferRelativeResize="0"/>
          <p:nvPr/>
        </p:nvPicPr>
        <p:blipFill>
          <a:blip r:embed="rId2">
            <a:alphaModFix/>
          </a:blip>
          <a:stretch>
            <a:fillRect/>
          </a:stretch>
        </p:blipFill>
        <p:spPr>
          <a:xfrm>
            <a:off x="8601203" y="4508951"/>
            <a:ext cx="504574" cy="504574"/>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rgbClr val="354A5F"/>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71900" y="738725"/>
            <a:ext cx="8222100" cy="767700"/>
          </a:xfrm>
          <a:prstGeom prst="rect">
            <a:avLst/>
          </a:prstGeom>
          <a:noFill/>
          <a:ln>
            <a:noFill/>
          </a:ln>
        </p:spPr>
        <p:txBody>
          <a:bodyPr wrap="square" lIns="91425" tIns="91425" rIns="91425" bIns="91425" anchor="b" anchorCtr="0"/>
          <a:lstStyle>
            <a:lvl1pPr lvl="0">
              <a:spcBef>
                <a:spcPts val="0"/>
              </a:spcBef>
              <a:buClr>
                <a:srgbClr val="5B93CE"/>
              </a:buClr>
              <a:buSzPts val="3200"/>
              <a:buFont typeface="Montserrat"/>
              <a:buNone/>
              <a:defRPr sz="3200" b="1">
                <a:solidFill>
                  <a:srgbClr val="5B93CE"/>
                </a:solidFill>
                <a:latin typeface="Montserrat"/>
                <a:ea typeface="Montserrat"/>
                <a:cs typeface="Montserrat"/>
                <a:sym typeface="Montserrat"/>
              </a:defRPr>
            </a:lvl1pPr>
            <a:lvl2pPr lvl="1">
              <a:spcBef>
                <a:spcPts val="0"/>
              </a:spcBef>
              <a:buClr>
                <a:schemeClr val="lt1"/>
              </a:buClr>
              <a:buSzPts val="3200"/>
              <a:buFont typeface="Roboto"/>
              <a:buNone/>
              <a:defRPr sz="3200">
                <a:solidFill>
                  <a:schemeClr val="lt1"/>
                </a:solidFill>
                <a:latin typeface="Roboto"/>
                <a:ea typeface="Roboto"/>
                <a:cs typeface="Roboto"/>
                <a:sym typeface="Roboto"/>
              </a:defRPr>
            </a:lvl2pPr>
            <a:lvl3pPr lvl="2">
              <a:spcBef>
                <a:spcPts val="0"/>
              </a:spcBef>
              <a:buClr>
                <a:schemeClr val="lt1"/>
              </a:buClr>
              <a:buSzPts val="3200"/>
              <a:buFont typeface="Roboto"/>
              <a:buNone/>
              <a:defRPr sz="3200">
                <a:solidFill>
                  <a:schemeClr val="lt1"/>
                </a:solidFill>
                <a:latin typeface="Roboto"/>
                <a:ea typeface="Roboto"/>
                <a:cs typeface="Roboto"/>
                <a:sym typeface="Roboto"/>
              </a:defRPr>
            </a:lvl3pPr>
            <a:lvl4pPr lvl="3">
              <a:spcBef>
                <a:spcPts val="0"/>
              </a:spcBef>
              <a:buClr>
                <a:schemeClr val="lt1"/>
              </a:buClr>
              <a:buSzPts val="3200"/>
              <a:buFont typeface="Roboto"/>
              <a:buNone/>
              <a:defRPr sz="3200">
                <a:solidFill>
                  <a:schemeClr val="lt1"/>
                </a:solidFill>
                <a:latin typeface="Roboto"/>
                <a:ea typeface="Roboto"/>
                <a:cs typeface="Roboto"/>
                <a:sym typeface="Roboto"/>
              </a:defRPr>
            </a:lvl4pPr>
            <a:lvl5pPr lvl="4">
              <a:spcBef>
                <a:spcPts val="0"/>
              </a:spcBef>
              <a:buClr>
                <a:schemeClr val="lt1"/>
              </a:buClr>
              <a:buSzPts val="3200"/>
              <a:buFont typeface="Roboto"/>
              <a:buNone/>
              <a:defRPr sz="3200">
                <a:solidFill>
                  <a:schemeClr val="lt1"/>
                </a:solidFill>
                <a:latin typeface="Roboto"/>
                <a:ea typeface="Roboto"/>
                <a:cs typeface="Roboto"/>
                <a:sym typeface="Roboto"/>
              </a:defRPr>
            </a:lvl5pPr>
            <a:lvl6pPr lvl="5">
              <a:spcBef>
                <a:spcPts val="0"/>
              </a:spcBef>
              <a:buClr>
                <a:schemeClr val="lt1"/>
              </a:buClr>
              <a:buSzPts val="3200"/>
              <a:buFont typeface="Roboto"/>
              <a:buNone/>
              <a:defRPr sz="3200">
                <a:solidFill>
                  <a:schemeClr val="lt1"/>
                </a:solidFill>
                <a:latin typeface="Roboto"/>
                <a:ea typeface="Roboto"/>
                <a:cs typeface="Roboto"/>
                <a:sym typeface="Roboto"/>
              </a:defRPr>
            </a:lvl6pPr>
            <a:lvl7pPr lvl="6">
              <a:spcBef>
                <a:spcPts val="0"/>
              </a:spcBef>
              <a:buClr>
                <a:schemeClr val="lt1"/>
              </a:buClr>
              <a:buSzPts val="3200"/>
              <a:buFont typeface="Roboto"/>
              <a:buNone/>
              <a:defRPr sz="3200">
                <a:solidFill>
                  <a:schemeClr val="lt1"/>
                </a:solidFill>
                <a:latin typeface="Roboto"/>
                <a:ea typeface="Roboto"/>
                <a:cs typeface="Roboto"/>
                <a:sym typeface="Roboto"/>
              </a:defRPr>
            </a:lvl7pPr>
            <a:lvl8pPr lvl="7">
              <a:spcBef>
                <a:spcPts val="0"/>
              </a:spcBef>
              <a:buClr>
                <a:schemeClr val="lt1"/>
              </a:buClr>
              <a:buSzPts val="3200"/>
              <a:buFont typeface="Roboto"/>
              <a:buNone/>
              <a:defRPr sz="3200">
                <a:solidFill>
                  <a:schemeClr val="lt1"/>
                </a:solidFill>
                <a:latin typeface="Roboto"/>
                <a:ea typeface="Roboto"/>
                <a:cs typeface="Roboto"/>
                <a:sym typeface="Roboto"/>
              </a:defRPr>
            </a:lvl8pPr>
            <a:lvl9pPr lvl="8">
              <a:spcBef>
                <a:spcPts val="0"/>
              </a:spcBef>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471900" y="1919075"/>
            <a:ext cx="8222100" cy="27102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rgbClr val="FFFFFF"/>
              </a:buClr>
              <a:buSzPts val="1800"/>
              <a:buFont typeface="Arvo"/>
              <a:buChar char="●"/>
              <a:defRPr sz="1800">
                <a:solidFill>
                  <a:srgbClr val="FFFFFF"/>
                </a:solidFill>
                <a:latin typeface="Arvo"/>
                <a:ea typeface="Arvo"/>
                <a:cs typeface="Arvo"/>
                <a:sym typeface="Arvo"/>
              </a:defRPr>
            </a:lvl1pPr>
            <a:lvl2pPr lvl="1">
              <a:lnSpc>
                <a:spcPct val="115000"/>
              </a:lnSpc>
              <a:spcBef>
                <a:spcPts val="0"/>
              </a:spcBef>
              <a:spcAft>
                <a:spcPts val="1600"/>
              </a:spcAft>
              <a:buClr>
                <a:srgbClr val="FFFFFF"/>
              </a:buClr>
              <a:buSzPts val="1400"/>
              <a:buFont typeface="Arvo"/>
              <a:buChar char="○"/>
              <a:defRPr u="sng">
                <a:solidFill>
                  <a:srgbClr val="FFFFFF"/>
                </a:solidFill>
                <a:latin typeface="Arvo"/>
                <a:ea typeface="Arvo"/>
                <a:cs typeface="Arvo"/>
                <a:sym typeface="Arvo"/>
              </a:defRPr>
            </a:lvl2pPr>
            <a:lvl3pPr lvl="2">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3pPr>
            <a:lvl4pPr lvl="3">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4pPr>
            <a:lvl5pPr lvl="4">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5pPr>
            <a:lvl6pPr lvl="5">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6pPr>
            <a:lvl7pPr lvl="6">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7pPr>
            <a:lvl8pPr lvl="7">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8pPr>
            <a:lvl9pPr lvl="8">
              <a:lnSpc>
                <a:spcPct val="115000"/>
              </a:lnSpc>
              <a:spcBef>
                <a:spcPts val="0"/>
              </a:spcBef>
              <a:spcAft>
                <a:spcPts val="1600"/>
              </a:spcAft>
              <a:buClr>
                <a:srgbClr val="FFFFFF"/>
              </a:buClr>
              <a:buSzPts val="1400"/>
              <a:buFont typeface="Arvo"/>
              <a:buChar char="■"/>
              <a:defRPr>
                <a:solidFill>
                  <a:srgbClr val="FFFFFF"/>
                </a:solidFill>
                <a:latin typeface="Arvo"/>
                <a:ea typeface="Arvo"/>
                <a:cs typeface="Arvo"/>
                <a:sym typeface="Ar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Shape 59"/>
          <p:cNvSpPr txBox="1">
            <a:spLocks noGrp="1"/>
          </p:cNvSpPr>
          <p:nvPr>
            <p:ph type="ctrTitle"/>
          </p:nvPr>
        </p:nvSpPr>
        <p:spPr>
          <a:xfrm>
            <a:off x="311708" y="744575"/>
            <a:ext cx="8520600" cy="2052600"/>
          </a:xfrm>
          <a:prstGeom prst="rect">
            <a:avLst/>
          </a:prstGeom>
        </p:spPr>
        <p:txBody>
          <a:bodyPr wrap="square" lIns="91425" tIns="91425" rIns="91425" bIns="91425" anchor="b" anchorCtr="0">
            <a:noAutofit/>
          </a:bodyPr>
          <a:lstStyle/>
          <a:p>
            <a:pPr marL="0" lvl="0" indent="0">
              <a:spcBef>
                <a:spcPts val="0"/>
              </a:spcBef>
              <a:buNone/>
            </a:pPr>
            <a:r>
              <a:rPr lang="en-US" dirty="0"/>
              <a:t>Website LLC</a:t>
            </a:r>
            <a:endParaRPr lang="en" dirty="0"/>
          </a:p>
        </p:txBody>
      </p:sp>
      <p:sp>
        <p:nvSpPr>
          <p:cNvPr id="60" name="Shape 60"/>
          <p:cNvSpPr txBox="1">
            <a:spLocks noGrp="1"/>
          </p:cNvSpPr>
          <p:nvPr>
            <p:ph type="subTitle" idx="1"/>
          </p:nvPr>
        </p:nvSpPr>
        <p:spPr>
          <a:xfrm>
            <a:off x="311700" y="2834125"/>
            <a:ext cx="8520600" cy="1189200"/>
          </a:xfrm>
          <a:prstGeom prst="rect">
            <a:avLst/>
          </a:prstGeom>
        </p:spPr>
        <p:txBody>
          <a:bodyPr wrap="square" lIns="91425" tIns="91425" rIns="91425" bIns="91425" anchor="t" anchorCtr="0">
            <a:noAutofit/>
          </a:bodyPr>
          <a:lstStyle/>
          <a:p>
            <a:r>
              <a:rPr lang="en-US" dirty="0"/>
              <a:t>Michelle Williams</a:t>
            </a:r>
          </a:p>
          <a:p>
            <a:pPr lvl="0"/>
            <a:r>
              <a:rPr lang="en" dirty="0"/>
              <a:t>@</a:t>
            </a:r>
            <a:r>
              <a:rPr lang="en-US" dirty="0"/>
              <a:t>mcwilli94</a:t>
            </a:r>
            <a:r>
              <a:rPr lang="en" dirty="0"/>
              <a:t> on GitHub</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Shape 65"/>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Description</a:t>
            </a:r>
          </a:p>
        </p:txBody>
      </p:sp>
      <p:sp>
        <p:nvSpPr>
          <p:cNvPr id="66" name="Shape 66"/>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a:buNone/>
            </a:pPr>
            <a:r>
              <a:rPr lang="en-US" sz="1400" dirty="0"/>
              <a:t>A website created for potential clients, who are looking for an attorney.</a:t>
            </a:r>
          </a:p>
          <a:p>
            <a:pPr>
              <a:buNone/>
            </a:pPr>
            <a:r>
              <a:rPr lang="en-US" sz="1400" dirty="0"/>
              <a:t>Information includes background information on Attorney Williams, past client feedback, contact information, and specific services provided by this law firm.</a:t>
            </a:r>
          </a:p>
          <a:p>
            <a:pPr>
              <a:buNone/>
            </a:pPr>
            <a:r>
              <a:rPr lang="en-US" sz="1400" dirty="0"/>
              <a:t>A separate database exists where the attorney can store, access, edit, and update specific client information.</a:t>
            </a:r>
          </a:p>
          <a:p>
            <a:pPr>
              <a:buNone/>
            </a:pPr>
            <a:r>
              <a:rPr lang="en-US" sz="1400" dirty="0"/>
              <a:t>The data is hidden behind a login screen that requires an administrator’s login information.</a:t>
            </a:r>
          </a:p>
          <a:p>
            <a:pPr marL="0" lvl="0" indent="0">
              <a:spcBef>
                <a:spcPts val="0"/>
              </a:spcBef>
              <a:buNone/>
            </a:pPr>
            <a:endParaRPr lang="en" dirty="0"/>
          </a:p>
          <a:p>
            <a:pPr marL="0" lvl="0" indent="0">
              <a:spcBef>
                <a:spcPts val="0"/>
              </a:spcBef>
              <a:buNone/>
            </a:pPr>
            <a:endParaRPr lang="en" dirty="0"/>
          </a:p>
          <a:p>
            <a:pPr marL="0" lvl="0" indent="0">
              <a:spcBef>
                <a:spcPts val="0"/>
              </a:spcBef>
              <a:buNone/>
            </a:pPr>
            <a:r>
              <a:rPr lang="en" dirty="0"/>
              <a:t>An 1-3 sentence elevator pitch version of your project description. What problem does it solve?</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Shape 71"/>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Features</a:t>
            </a:r>
          </a:p>
        </p:txBody>
      </p:sp>
      <p:sp>
        <p:nvSpPr>
          <p:cNvPr id="72" name="Shape 72"/>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a:buNone/>
            </a:pPr>
            <a:r>
              <a:rPr lang="en-US" sz="1400" dirty="0"/>
              <a:t>Checking posts to ensure each person only posts once.</a:t>
            </a:r>
          </a:p>
          <a:p>
            <a:pPr>
              <a:buNone/>
            </a:pPr>
            <a:r>
              <a:rPr lang="en-US" sz="1400" dirty="0"/>
              <a:t>Checking client input for duplication.</a:t>
            </a:r>
          </a:p>
          <a:p>
            <a:pPr>
              <a:buNone/>
            </a:pPr>
            <a:r>
              <a:rPr lang="en-US" sz="1400" dirty="0"/>
              <a:t>List of reviews and list of clients which can be added to</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Shape 77"/>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Planning - User Stories</a:t>
            </a:r>
          </a:p>
        </p:txBody>
      </p:sp>
      <p:sp>
        <p:nvSpPr>
          <p:cNvPr id="78" name="Shape 78"/>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lvl="0">
              <a:buNone/>
            </a:pPr>
            <a:r>
              <a:rPr lang="en-US" sz="1400" dirty="0"/>
              <a:t>Created the website since Attorney Williams currently does not have a website available for clients to research information on her.</a:t>
            </a:r>
          </a:p>
          <a:p>
            <a:pPr lvl="0">
              <a:buNone/>
            </a:pPr>
            <a:r>
              <a:rPr lang="en-US" sz="1400" dirty="0"/>
              <a:t>Useful for clients seeking an attorney well verses in domestic relations and municipal laws in the state of Missouri.</a:t>
            </a:r>
          </a:p>
          <a:p>
            <a:pPr lvl="0">
              <a:buNone/>
            </a:pPr>
            <a:r>
              <a:rPr lang="en-US" sz="1400" dirty="0"/>
              <a:t>Perfect place for keeping secure information on clients with easy access to the data from anywhere.</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Shape 83"/>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Planning - Database</a:t>
            </a:r>
          </a:p>
        </p:txBody>
      </p:sp>
      <p:sp>
        <p:nvSpPr>
          <p:cNvPr id="84" name="Shape 84"/>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lvl="0">
              <a:buNone/>
            </a:pPr>
            <a:r>
              <a:rPr lang="en-US" sz="1400" dirty="0"/>
              <a:t>A database for storing the reviews created by past clients, administrator login information, and client information.</a:t>
            </a:r>
          </a:p>
          <a:p>
            <a:pPr lvl="0">
              <a:buNone/>
            </a:pPr>
            <a:r>
              <a:rPr lang="en-US" sz="1400" dirty="0"/>
              <a:t>Admin functionality available for reviewing, rejecting, and accepting client reviews.  Moreover, the administrator is able to access, create, edit, and delete client information.  Changing the login information is another feature exclusively available to the administrator.  A few changes will be instituted as my client sees and requests different features.</a:t>
            </a:r>
          </a:p>
          <a:p>
            <a:pPr lvl="0">
              <a:buNone/>
            </a:pPr>
            <a:r>
              <a:rPr lang="en-US" sz="1400" dirty="0"/>
              <a:t>User functionality is limited to posting a comment and review of Attorney Williams’ professional performance.</a:t>
            </a:r>
          </a:p>
          <a:p>
            <a:pPr marL="0" lvl="0" indent="0">
              <a:spcBef>
                <a:spcPts val="0"/>
              </a:spcBef>
              <a:buNone/>
            </a:pPr>
            <a:endParaRPr lang="en" dirty="0"/>
          </a:p>
          <a:p>
            <a:pPr marL="0" lvl="0" indent="0">
              <a:spcBef>
                <a:spcPts val="0"/>
              </a:spcBef>
              <a:buNone/>
            </a:pPr>
            <a:r>
              <a:rPr lang="en" dirty="0"/>
              <a:t>Describe what tables are necessary in your DB, and how they relate to one another. Your goal is to show how you designed your database to allow for the user stories listed above.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Technology Stack</a:t>
            </a:r>
          </a:p>
        </p:txBody>
      </p:sp>
      <p:sp>
        <p:nvSpPr>
          <p:cNvPr id="90" name="Shape 90"/>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marL="457200" lvl="0" indent="-342900" rtl="0">
              <a:spcBef>
                <a:spcPts val="0"/>
              </a:spcBef>
              <a:spcAft>
                <a:spcPts val="0"/>
              </a:spcAft>
              <a:buSzPts val="1800"/>
              <a:buChar char="●"/>
            </a:pPr>
            <a:r>
              <a:rPr lang="en-US" dirty="0"/>
              <a:t>Java, HTML, CSS</a:t>
            </a:r>
            <a:endParaRPr lang="en" dirty="0"/>
          </a:p>
          <a:p>
            <a:pPr marL="457200" lvl="0" indent="-342900" rtl="0">
              <a:spcBef>
                <a:spcPts val="0"/>
              </a:spcBef>
              <a:spcAft>
                <a:spcPts val="0"/>
              </a:spcAft>
              <a:buSzPts val="1800"/>
              <a:buChar char="●"/>
            </a:pPr>
            <a:r>
              <a:rPr lang="en" dirty="0"/>
              <a:t>Spring Boot</a:t>
            </a:r>
          </a:p>
          <a:p>
            <a:pPr marL="457200" lvl="0" indent="-342900" rtl="0">
              <a:spcBef>
                <a:spcPts val="0"/>
              </a:spcBef>
              <a:spcAft>
                <a:spcPts val="0"/>
              </a:spcAft>
              <a:buSzPts val="1800"/>
              <a:buChar char="●"/>
            </a:pPr>
            <a:r>
              <a:rPr lang="en-US" dirty="0"/>
              <a:t>Thyme Leaf</a:t>
            </a:r>
            <a:endParaRPr lang="en" dirty="0"/>
          </a:p>
          <a:p>
            <a:pPr marL="457200" lvl="0" indent="-342900" rtl="0">
              <a:spcBef>
                <a:spcPts val="0"/>
              </a:spcBef>
              <a:spcAft>
                <a:spcPts val="0"/>
              </a:spcAft>
              <a:buSzPts val="1800"/>
              <a:buChar char="●"/>
            </a:pPr>
            <a:r>
              <a:rPr lang="en-US" dirty="0"/>
              <a:t>My SQL</a:t>
            </a:r>
            <a:endParaRPr lang="en" dirty="0"/>
          </a:p>
          <a:p>
            <a:pPr marL="457200" lvl="0" indent="-342900">
              <a:spcBef>
                <a:spcPts val="0"/>
              </a:spcBef>
              <a:buSzPts val="1800"/>
              <a:buChar char="●"/>
            </a:pPr>
            <a:r>
              <a:rPr lang="en-US" dirty="0"/>
              <a:t>IntelliJ, Security</a:t>
            </a:r>
            <a:endParaRPr lang="en"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Shape 95"/>
          <p:cNvSpPr txBox="1">
            <a:spLocks noGrp="1"/>
          </p:cNvSpPr>
          <p:nvPr>
            <p:ph type="title"/>
          </p:nvPr>
        </p:nvSpPr>
        <p:spPr>
          <a:xfrm>
            <a:off x="460950" y="2065350"/>
            <a:ext cx="8222100" cy="1012800"/>
          </a:xfrm>
          <a:prstGeom prst="rect">
            <a:avLst/>
          </a:prstGeom>
        </p:spPr>
        <p:txBody>
          <a:bodyPr wrap="square" lIns="91425" tIns="91425" rIns="91425" bIns="91425" anchor="ctr" anchorCtr="0">
            <a:noAutofit/>
          </a:bodyPr>
          <a:lstStyle/>
          <a:p>
            <a:pPr marL="0" lvl="0" indent="0">
              <a:spcBef>
                <a:spcPts val="0"/>
              </a:spcBef>
              <a:buNone/>
            </a:pPr>
            <a:r>
              <a:rPr lang="en" dirty="0"/>
              <a:t>Demo</a:t>
            </a:r>
          </a:p>
        </p:txBody>
      </p:sp>
      <p:pic>
        <p:nvPicPr>
          <p:cNvPr id="3" name="Screen Recording 3">
            <a:hlinkClick r:id="" action="ppaction://media"/>
            <a:extLst>
              <a:ext uri="{FF2B5EF4-FFF2-40B4-BE49-F238E27FC236}">
                <a16:creationId xmlns:a16="http://schemas.microsoft.com/office/drawing/2014/main" id="{001191FC-696A-4E41-9D72-5D963CB78491}"/>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95549" y="70545"/>
            <a:ext cx="8752901" cy="446078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What I Learned</a:t>
            </a:r>
          </a:p>
        </p:txBody>
      </p:sp>
      <p:sp>
        <p:nvSpPr>
          <p:cNvPr id="101" name="Shape 101"/>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marL="457200" lvl="0" indent="-342900">
              <a:spcAft>
                <a:spcPts val="0"/>
              </a:spcAft>
            </a:pPr>
            <a:r>
              <a:rPr lang="en-US" dirty="0"/>
              <a:t>Google maps</a:t>
            </a:r>
          </a:p>
          <a:p>
            <a:pPr marL="457200" lvl="0" indent="-342900">
              <a:spcAft>
                <a:spcPts val="0"/>
              </a:spcAft>
            </a:pPr>
            <a:r>
              <a:rPr lang="en-US" dirty="0"/>
              <a:t>Spring Boot Security</a:t>
            </a:r>
          </a:p>
          <a:p>
            <a:pPr marL="457200" lvl="0" indent="-342900">
              <a:spcAft>
                <a:spcPts val="0"/>
              </a:spcAft>
            </a:pPr>
            <a:r>
              <a:rPr lang="en-US" dirty="0"/>
              <a:t>Using sessions with Java</a:t>
            </a:r>
          </a:p>
          <a:p>
            <a:pPr marL="457200" lvl="0" indent="-342900">
              <a:spcAft>
                <a:spcPts val="0"/>
              </a:spcAft>
            </a:pPr>
            <a:r>
              <a:rPr lang="en-US" dirty="0"/>
              <a:t>CSS hover command</a:t>
            </a:r>
          </a:p>
          <a:p>
            <a:pPr marL="457200" lvl="0" indent="-342900">
              <a:spcAft>
                <a:spcPts val="0"/>
              </a:spcAft>
            </a:pPr>
            <a:r>
              <a:rPr lang="en-US" dirty="0"/>
              <a:t>The importance of making a website visually pleasing and easy to navigate</a:t>
            </a:r>
          </a:p>
          <a:p>
            <a:pPr marL="457200" lvl="0" indent="-342900">
              <a:spcAft>
                <a:spcPts val="0"/>
              </a:spcAft>
            </a:pPr>
            <a:r>
              <a:rPr lang="en-US" dirty="0"/>
              <a:t>How user stories work</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5"/>
        <p:cNvGrpSpPr/>
        <p:nvPr/>
      </p:nvGrpSpPr>
      <p:grpSpPr>
        <a:xfrm>
          <a:off x="0" y="0"/>
          <a:ext cx="0" cy="0"/>
          <a:chOff x="0" y="0"/>
          <a:chExt cx="0" cy="0"/>
        </a:xfrm>
      </p:grpSpPr>
      <p:sp>
        <p:nvSpPr>
          <p:cNvPr id="106" name="Shape 106"/>
          <p:cNvSpPr txBox="1">
            <a:spLocks noGrp="1"/>
          </p:cNvSpPr>
          <p:nvPr>
            <p:ph type="title"/>
          </p:nvPr>
        </p:nvSpPr>
        <p:spPr>
          <a:xfrm>
            <a:off x="471900" y="738725"/>
            <a:ext cx="8222100" cy="1327500"/>
          </a:xfrm>
          <a:prstGeom prst="rect">
            <a:avLst/>
          </a:prstGeom>
        </p:spPr>
        <p:txBody>
          <a:bodyPr wrap="square" lIns="91425" tIns="91425" rIns="91425" bIns="91425" anchor="b" anchorCtr="0">
            <a:noAutofit/>
          </a:bodyPr>
          <a:lstStyle/>
          <a:p>
            <a:pPr marL="0" lvl="0" indent="0">
              <a:spcBef>
                <a:spcPts val="0"/>
              </a:spcBef>
              <a:buNone/>
            </a:pPr>
            <a:r>
              <a:rPr lang="en" dirty="0"/>
              <a:t>What’s Next</a:t>
            </a:r>
          </a:p>
        </p:txBody>
      </p:sp>
      <p:sp>
        <p:nvSpPr>
          <p:cNvPr id="107" name="Shape 107"/>
          <p:cNvSpPr txBox="1">
            <a:spLocks noGrp="1"/>
          </p:cNvSpPr>
          <p:nvPr>
            <p:ph type="body" idx="1"/>
          </p:nvPr>
        </p:nvSpPr>
        <p:spPr>
          <a:xfrm>
            <a:off x="471900" y="2226650"/>
            <a:ext cx="8222100" cy="2402700"/>
          </a:xfrm>
          <a:prstGeom prst="rect">
            <a:avLst/>
          </a:prstGeom>
        </p:spPr>
        <p:txBody>
          <a:bodyPr wrap="square" lIns="91425" tIns="91425" rIns="91425" bIns="91425" anchor="t" anchorCtr="0">
            <a:noAutofit/>
          </a:bodyPr>
          <a:lstStyle/>
          <a:p>
            <a:pPr marL="457200" lvl="0" indent="-342900">
              <a:spcAft>
                <a:spcPts val="0"/>
              </a:spcAft>
            </a:pPr>
            <a:r>
              <a:rPr lang="en-US" sz="1400" dirty="0"/>
              <a:t>Email trigger for when someone wants to post a review.</a:t>
            </a:r>
          </a:p>
          <a:p>
            <a:pPr marL="457200" lvl="0" indent="-342900">
              <a:spcAft>
                <a:spcPts val="0"/>
              </a:spcAft>
            </a:pPr>
            <a:r>
              <a:rPr lang="en-US" sz="1400" dirty="0"/>
              <a:t>Placing posts in the pending category before adding them to the review database.</a:t>
            </a:r>
          </a:p>
          <a:p>
            <a:pPr marL="457200" lvl="0" indent="-342900">
              <a:spcAft>
                <a:spcPts val="0"/>
              </a:spcAft>
            </a:pPr>
            <a:r>
              <a:rPr lang="en-US" sz="1400" dirty="0"/>
              <a:t>List of reviews and list of clients which can be edited or deleted.</a:t>
            </a:r>
          </a:p>
          <a:p>
            <a:pPr marL="457200" lvl="0" indent="-342900">
              <a:spcAft>
                <a:spcPts val="0"/>
              </a:spcAft>
            </a:pPr>
            <a:r>
              <a:rPr lang="en-US" sz="1400" dirty="0"/>
              <a:t>Finishing the logout feature.</a:t>
            </a:r>
          </a:p>
          <a:p>
            <a:pPr marL="457200" lvl="0" indent="-342900">
              <a:spcAft>
                <a:spcPts val="0"/>
              </a:spcAft>
            </a:pPr>
            <a:r>
              <a:rPr lang="en-US" sz="1400" dirty="0"/>
              <a:t>Finding a server to host the website.</a:t>
            </a:r>
          </a:p>
          <a:p>
            <a:pPr marL="457200" lvl="0" indent="-342900">
              <a:spcAft>
                <a:spcPts val="0"/>
              </a:spcAft>
            </a:pPr>
            <a:r>
              <a:rPr lang="en-US" sz="1400" dirty="0"/>
              <a:t>Finishes inputting the information for the different webpages.</a:t>
            </a:r>
          </a:p>
          <a:p>
            <a:pPr marL="457200" lvl="0" indent="-342900">
              <a:spcAft>
                <a:spcPts val="0"/>
              </a:spcAft>
            </a:pPr>
            <a:r>
              <a:rPr lang="en-US" sz="1400" dirty="0"/>
              <a:t>Add sorting ability for client list.</a:t>
            </a:r>
          </a:p>
        </p:txBody>
      </p:sp>
    </p:spTree>
  </p:cSld>
  <p:clrMapOvr>
    <a:masterClrMapping/>
  </p:clrMapOvr>
</p:sld>
</file>

<file path=ppt/theme/theme1.xml><?xml version="1.0" encoding="utf-8"?>
<a:theme xmlns:a="http://schemas.openxmlformats.org/drawingml/2006/main"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TotalTime>
  <Words>503</Words>
  <Application>Microsoft Office PowerPoint</Application>
  <PresentationFormat>On-screen Show (16:9)</PresentationFormat>
  <Paragraphs>48</Paragraphs>
  <Slides>9</Slides>
  <Notes>9</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Montserrat</vt:lpstr>
      <vt:lpstr>Roboto</vt:lpstr>
      <vt:lpstr>Arvo</vt:lpstr>
      <vt:lpstr>Arial</vt:lpstr>
      <vt:lpstr>Material</vt:lpstr>
      <vt:lpstr>Website LLC</vt:lpstr>
      <vt:lpstr>Description</vt:lpstr>
      <vt:lpstr>Features</vt:lpstr>
      <vt:lpstr>Planning - User Stories</vt:lpstr>
      <vt:lpstr>Planning - Database</vt:lpstr>
      <vt:lpstr>Technology Stack</vt:lpstr>
      <vt:lpstr>Demo</vt:lpstr>
      <vt:lpstr>What I Learned</vt:lpstr>
      <vt:lpstr>What’s Next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Name</dc:title>
  <dc:creator>Anna Hexter</dc:creator>
  <cp:lastModifiedBy>Michelle</cp:lastModifiedBy>
  <cp:revision>4</cp:revision>
  <dcterms:modified xsi:type="dcterms:W3CDTF">2018-09-12T00:20:05Z</dcterms:modified>
</cp:coreProperties>
</file>